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1"/>
  </p:notesMasterIdLst>
  <p:sldIdLst>
    <p:sldId id="256" r:id="rId4"/>
    <p:sldId id="257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2" r:id="rId17"/>
    <p:sldId id="271" r:id="rId18"/>
    <p:sldId id="269" r:id="rId19"/>
    <p:sldId id="268" r:id="rId2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8688" cy="3509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noProof="0" smtClean="0"/>
          </a:p>
        </p:txBody>
      </p:sp>
    </p:spTree>
    <p:extLst>
      <p:ext uri="{BB962C8B-B14F-4D97-AF65-F5344CB8AC3E}">
        <p14:creationId xmlns:p14="http://schemas.microsoft.com/office/powerpoint/2010/main" xmlns="" val="2816827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57D8BA-E4E6-4614-B8FB-F4D77394A52E}" type="slidenum">
              <a:rPr lang="sk-SK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sk-SK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xmlns="" val="2478770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D5D4572-B918-49EE-BAE3-168CAB470E50}" type="slidenum">
              <a:rPr lang="sk-SK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sk-SK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xmlns="" val="277520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6E8E3F3-7DEB-49F3-B9D5-FD857DEF9D1E}" type="slidenum">
              <a:rPr lang="sk-SK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sk-SK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xmlns="" val="1378272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0EDEAC5-FC24-4352-A747-029F25443329}" type="slidenum">
              <a:rPr lang="sk-SK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sk-SK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xmlns="" val="2903136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317625" y="877888"/>
            <a:ext cx="4217988" cy="31623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578446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317625" y="877888"/>
            <a:ext cx="4217988" cy="31623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314278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6C449E3-8580-49AA-8858-227E6EE854AA}" type="slidenum">
              <a:rPr lang="sk-SK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sk-SK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xmlns="" val="318535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D738693-8DE2-4C9A-B45D-8DAC903DBE5C}" type="slidenum">
              <a:rPr lang="sk-SK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sk-SK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xmlns="" val="56760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7C3AC9-27AF-4511-9159-AF90A08F502F}" type="slidenum">
              <a:rPr lang="sk-SK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sk-SK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4009360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181CFE7-34B8-4031-BD8E-0808BBD98211}" type="slidenum">
              <a:rPr lang="sk-SK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sk-SK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xmlns="" val="52149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E86F457-AF30-452D-8BD0-11052F5E5122}" type="slidenum">
              <a:rPr lang="sk-SK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sk-SK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xmlns="" val="16533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583D650-4C69-454A-B3EB-C76E4D4BCA33}" type="slidenum">
              <a:rPr lang="sk-SK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sk-SK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xmlns="" val="25668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0617F6B-CF1A-47F8-9563-696E1172B349}" type="slidenum">
              <a:rPr lang="sk-SK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sk-SK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xmlns="" val="1529140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3613236-8378-41CB-B825-C7474B06B59B}" type="slidenum">
              <a:rPr lang="sk-SK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sk-SK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xmlns="" val="1491537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64B39A-8F3B-413F-A31D-3871BEA8DE9F}" type="slidenum">
              <a:rPr lang="sk-SK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sk-SK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xmlns="" val="261105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EAB4C2-A662-4DAC-94B3-3E7B93EF5C3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C5D12F-84E3-4A9C-8401-0025287E257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5113" y="127000"/>
            <a:ext cx="2052637" cy="59547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5613" y="127000"/>
            <a:ext cx="6007100" cy="59547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43E269-9FA3-4162-92D3-303A30124AE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21B3A4-9C01-4221-BD36-F61F9B4942F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2DC13D-229F-4B48-A54B-081C5F9A7E8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23F1D7-CAF2-4BC1-B13F-1A268A61535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29075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7088" y="1598613"/>
            <a:ext cx="4030662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339AE8-6BD1-4997-8336-5254EC491EC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5E1170-B6C4-40AC-BCA8-D962F79E016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9748F3-E1A9-4047-A406-AAC1DDDF686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6AE916-8920-4FEC-9615-BE1DEA5B00A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73DAE0-AAEB-4F27-8DD0-89B57B265AB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9FB2482-F530-4266-BE86-131856DA6F4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8BCA5C-2693-4BAC-A2C1-06AD37729DC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8DD191-1EB2-40DF-942C-36DC75BB9CA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5113" y="127000"/>
            <a:ext cx="2052637" cy="59547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5613" y="127000"/>
            <a:ext cx="6007100" cy="59547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87F6C1-3443-4213-90C2-B4E1107C166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58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9788" y="1906588"/>
            <a:ext cx="382746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16D5F6-B732-484C-A2E2-C8F4A8BAA45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pull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pull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26213" y="503238"/>
            <a:ext cx="1951037" cy="57213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1513" y="503238"/>
            <a:ext cx="5702300" cy="57213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29075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7088" y="1598613"/>
            <a:ext cx="4030662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E7187A5-662C-4F5C-8595-554877A3DF1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AF3C47B-8545-4A2B-8462-4435E9791F1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AE1592-48D4-400D-AEDD-8890F613369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7EEBE0-50F7-42FA-B9C9-E9DADF32650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52ECC3-E3B2-4314-BEBF-68697D18AB8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5EB5DFC-68CD-49F6-96F1-E0204972FDA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9137650" cy="6851650"/>
            <a:chOff x="0" y="0"/>
            <a:chExt cx="5756" cy="4316"/>
          </a:xfrm>
        </p:grpSpPr>
        <p:sp>
          <p:nvSpPr>
            <p:cNvPr id="1032" name="Freeform 2"/>
            <p:cNvSpPr>
              <a:spLocks noChangeArrowheads="1"/>
            </p:cNvSpPr>
            <p:nvPr/>
          </p:nvSpPr>
          <p:spPr bwMode="auto">
            <a:xfrm>
              <a:off x="0" y="0"/>
              <a:ext cx="5756" cy="1041"/>
            </a:xfrm>
            <a:custGeom>
              <a:avLst/>
              <a:gdLst>
                <a:gd name="T0" fmla="*/ 5774 w 5740"/>
                <a:gd name="T1" fmla="*/ 1041 h 1043"/>
                <a:gd name="T2" fmla="*/ 0 w 5740"/>
                <a:gd name="T3" fmla="*/ 1041 h 1043"/>
                <a:gd name="T4" fmla="*/ 0 w 5740"/>
                <a:gd name="T5" fmla="*/ 0 h 1043"/>
                <a:gd name="T6" fmla="*/ 5774 w 5740"/>
                <a:gd name="T7" fmla="*/ 0 h 1043"/>
                <a:gd name="T8" fmla="*/ 5774 w 5740"/>
                <a:gd name="T9" fmla="*/ 1041 h 1043"/>
                <a:gd name="T10" fmla="*/ 5774 w 5740"/>
                <a:gd name="T11" fmla="*/ 1041 h 10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40"/>
                <a:gd name="T19" fmla="*/ 0 h 1043"/>
                <a:gd name="T20" fmla="*/ 5740 w 5740"/>
                <a:gd name="T21" fmla="*/ 1043 h 10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grpSp>
          <p:nvGrpSpPr>
            <p:cNvPr id="1033" name="Group 3"/>
            <p:cNvGrpSpPr>
              <a:grpSpLocks/>
            </p:cNvGrpSpPr>
            <p:nvPr/>
          </p:nvGrpSpPr>
          <p:grpSpPr bwMode="auto">
            <a:xfrm>
              <a:off x="0" y="0"/>
              <a:ext cx="5756" cy="4316"/>
              <a:chOff x="0" y="0"/>
              <a:chExt cx="5756" cy="4316"/>
            </a:xfrm>
          </p:grpSpPr>
          <p:sp>
            <p:nvSpPr>
              <p:cNvPr id="1034" name="Freeform 4"/>
              <p:cNvSpPr>
                <a:spLocks noChangeArrowheads="1"/>
              </p:cNvSpPr>
              <p:nvPr/>
            </p:nvSpPr>
            <p:spPr bwMode="auto">
              <a:xfrm>
                <a:off x="1" y="1040"/>
                <a:ext cx="5755" cy="16"/>
              </a:xfrm>
              <a:custGeom>
                <a:avLst/>
                <a:gdLst>
                  <a:gd name="T0" fmla="*/ 5773 w 5740"/>
                  <a:gd name="T1" fmla="*/ 0 h 18"/>
                  <a:gd name="T2" fmla="*/ 0 w 5740"/>
                  <a:gd name="T3" fmla="*/ 0 h 18"/>
                  <a:gd name="T4" fmla="*/ 0 w 5740"/>
                  <a:gd name="T5" fmla="*/ 16 h 18"/>
                  <a:gd name="T6" fmla="*/ 5773 w 5740"/>
                  <a:gd name="T7" fmla="*/ 16 h 18"/>
                  <a:gd name="T8" fmla="*/ 5773 w 5740"/>
                  <a:gd name="T9" fmla="*/ 0 h 18"/>
                  <a:gd name="T10" fmla="*/ 5773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35" name="Freeform 5"/>
              <p:cNvSpPr>
                <a:spLocks noChangeArrowheads="1"/>
              </p:cNvSpPr>
              <p:nvPr/>
            </p:nvSpPr>
            <p:spPr bwMode="auto">
              <a:xfrm>
                <a:off x="0" y="3988"/>
                <a:ext cx="5755" cy="40"/>
              </a:xfrm>
              <a:custGeom>
                <a:avLst/>
                <a:gdLst>
                  <a:gd name="T0" fmla="*/ 0 w 5740"/>
                  <a:gd name="T1" fmla="*/ 40 h 42"/>
                  <a:gd name="T2" fmla="*/ 5773 w 5740"/>
                  <a:gd name="T3" fmla="*/ 40 h 42"/>
                  <a:gd name="T4" fmla="*/ 5773 w 5740"/>
                  <a:gd name="T5" fmla="*/ 0 h 42"/>
                  <a:gd name="T6" fmla="*/ 0 w 5740"/>
                  <a:gd name="T7" fmla="*/ 0 h 42"/>
                  <a:gd name="T8" fmla="*/ 0 w 5740"/>
                  <a:gd name="T9" fmla="*/ 40 h 42"/>
                  <a:gd name="T10" fmla="*/ 0 w 5740"/>
                  <a:gd name="T11" fmla="*/ 4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42"/>
                  <a:gd name="T20" fmla="*/ 5740 w 5740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36" name="Freeform 6"/>
              <p:cNvSpPr>
                <a:spLocks noChangeArrowheads="1"/>
              </p:cNvSpPr>
              <p:nvPr/>
            </p:nvSpPr>
            <p:spPr bwMode="auto">
              <a:xfrm>
                <a:off x="0" y="3665"/>
                <a:ext cx="5755" cy="28"/>
              </a:xfrm>
              <a:custGeom>
                <a:avLst/>
                <a:gdLst>
                  <a:gd name="T0" fmla="*/ 0 w 5740"/>
                  <a:gd name="T1" fmla="*/ 28 h 30"/>
                  <a:gd name="T2" fmla="*/ 5773 w 5740"/>
                  <a:gd name="T3" fmla="*/ 28 h 30"/>
                  <a:gd name="T4" fmla="*/ 5773 w 5740"/>
                  <a:gd name="T5" fmla="*/ 0 h 30"/>
                  <a:gd name="T6" fmla="*/ 0 w 5740"/>
                  <a:gd name="T7" fmla="*/ 0 h 30"/>
                  <a:gd name="T8" fmla="*/ 0 w 5740"/>
                  <a:gd name="T9" fmla="*/ 28 h 30"/>
                  <a:gd name="T10" fmla="*/ 0 w 5740"/>
                  <a:gd name="T11" fmla="*/ 28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37" name="Freeform 7"/>
              <p:cNvSpPr>
                <a:spLocks noChangeArrowheads="1"/>
              </p:cNvSpPr>
              <p:nvPr/>
            </p:nvSpPr>
            <p:spPr bwMode="auto">
              <a:xfrm>
                <a:off x="0" y="3364"/>
                <a:ext cx="5755" cy="28"/>
              </a:xfrm>
              <a:custGeom>
                <a:avLst/>
                <a:gdLst>
                  <a:gd name="T0" fmla="*/ 0 w 5740"/>
                  <a:gd name="T1" fmla="*/ 28 h 30"/>
                  <a:gd name="T2" fmla="*/ 5773 w 5740"/>
                  <a:gd name="T3" fmla="*/ 28 h 30"/>
                  <a:gd name="T4" fmla="*/ 5773 w 5740"/>
                  <a:gd name="T5" fmla="*/ 0 h 30"/>
                  <a:gd name="T6" fmla="*/ 0 w 5740"/>
                  <a:gd name="T7" fmla="*/ 0 h 30"/>
                  <a:gd name="T8" fmla="*/ 0 w 5740"/>
                  <a:gd name="T9" fmla="*/ 28 h 30"/>
                  <a:gd name="T10" fmla="*/ 0 w 5740"/>
                  <a:gd name="T11" fmla="*/ 28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38" name="Freeform 8"/>
              <p:cNvSpPr>
                <a:spLocks noChangeArrowheads="1"/>
              </p:cNvSpPr>
              <p:nvPr/>
            </p:nvSpPr>
            <p:spPr bwMode="auto">
              <a:xfrm>
                <a:off x="0" y="3105"/>
                <a:ext cx="5755" cy="29"/>
              </a:xfrm>
              <a:custGeom>
                <a:avLst/>
                <a:gdLst>
                  <a:gd name="T0" fmla="*/ 0 w 5740"/>
                  <a:gd name="T1" fmla="*/ 30 h 30"/>
                  <a:gd name="T2" fmla="*/ 5773 w 5740"/>
                  <a:gd name="T3" fmla="*/ 30 h 30"/>
                  <a:gd name="T4" fmla="*/ 5773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39" name="Freeform 9"/>
              <p:cNvSpPr>
                <a:spLocks noChangeArrowheads="1"/>
              </p:cNvSpPr>
              <p:nvPr/>
            </p:nvSpPr>
            <p:spPr bwMode="auto">
              <a:xfrm>
                <a:off x="0" y="2859"/>
                <a:ext cx="5755" cy="34"/>
              </a:xfrm>
              <a:custGeom>
                <a:avLst/>
                <a:gdLst>
                  <a:gd name="T0" fmla="*/ 5773 w 5740"/>
                  <a:gd name="T1" fmla="*/ 0 h 36"/>
                  <a:gd name="T2" fmla="*/ 0 w 5740"/>
                  <a:gd name="T3" fmla="*/ 0 h 36"/>
                  <a:gd name="T4" fmla="*/ 0 w 5740"/>
                  <a:gd name="T5" fmla="*/ 34 h 36"/>
                  <a:gd name="T6" fmla="*/ 5773 w 5740"/>
                  <a:gd name="T7" fmla="*/ 34 h 36"/>
                  <a:gd name="T8" fmla="*/ 5773 w 5740"/>
                  <a:gd name="T9" fmla="*/ 0 h 36"/>
                  <a:gd name="T10" fmla="*/ 5773 w 5740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6"/>
                  <a:gd name="T20" fmla="*/ 5740 w 574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F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40" name="Freeform 10"/>
              <p:cNvSpPr>
                <a:spLocks noChangeArrowheads="1"/>
              </p:cNvSpPr>
              <p:nvPr/>
            </p:nvSpPr>
            <p:spPr bwMode="auto">
              <a:xfrm>
                <a:off x="0" y="2644"/>
                <a:ext cx="5755" cy="28"/>
              </a:xfrm>
              <a:custGeom>
                <a:avLst/>
                <a:gdLst>
                  <a:gd name="T0" fmla="*/ 5773 w 5740"/>
                  <a:gd name="T1" fmla="*/ 0 h 30"/>
                  <a:gd name="T2" fmla="*/ 0 w 5740"/>
                  <a:gd name="T3" fmla="*/ 0 h 30"/>
                  <a:gd name="T4" fmla="*/ 0 w 5740"/>
                  <a:gd name="T5" fmla="*/ 28 h 30"/>
                  <a:gd name="T6" fmla="*/ 5773 w 5740"/>
                  <a:gd name="T7" fmla="*/ 28 h 30"/>
                  <a:gd name="T8" fmla="*/ 5773 w 5740"/>
                  <a:gd name="T9" fmla="*/ 0 h 30"/>
                  <a:gd name="T10" fmla="*/ 5773 w 5740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F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41" name="Freeform 11"/>
              <p:cNvSpPr>
                <a:spLocks noChangeArrowheads="1"/>
              </p:cNvSpPr>
              <p:nvPr/>
            </p:nvSpPr>
            <p:spPr bwMode="auto">
              <a:xfrm>
                <a:off x="0" y="2433"/>
                <a:ext cx="5755" cy="34"/>
              </a:xfrm>
              <a:custGeom>
                <a:avLst/>
                <a:gdLst>
                  <a:gd name="T0" fmla="*/ 5773 w 5740"/>
                  <a:gd name="T1" fmla="*/ 0 h 36"/>
                  <a:gd name="T2" fmla="*/ 0 w 5740"/>
                  <a:gd name="T3" fmla="*/ 0 h 36"/>
                  <a:gd name="T4" fmla="*/ 0 w 5740"/>
                  <a:gd name="T5" fmla="*/ 34 h 36"/>
                  <a:gd name="T6" fmla="*/ 5773 w 5740"/>
                  <a:gd name="T7" fmla="*/ 34 h 36"/>
                  <a:gd name="T8" fmla="*/ 5773 w 5740"/>
                  <a:gd name="T9" fmla="*/ 0 h 36"/>
                  <a:gd name="T10" fmla="*/ 5773 w 5740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6"/>
                  <a:gd name="T20" fmla="*/ 5740 w 574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B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42" name="Freeform 12"/>
              <p:cNvSpPr>
                <a:spLocks noChangeArrowheads="1"/>
              </p:cNvSpPr>
              <p:nvPr/>
            </p:nvSpPr>
            <p:spPr bwMode="auto">
              <a:xfrm>
                <a:off x="0" y="2259"/>
                <a:ext cx="5755" cy="22"/>
              </a:xfrm>
              <a:custGeom>
                <a:avLst/>
                <a:gdLst>
                  <a:gd name="T0" fmla="*/ 5773 w 5740"/>
                  <a:gd name="T1" fmla="*/ 0 h 24"/>
                  <a:gd name="T2" fmla="*/ 0 w 5740"/>
                  <a:gd name="T3" fmla="*/ 0 h 24"/>
                  <a:gd name="T4" fmla="*/ 0 w 5740"/>
                  <a:gd name="T5" fmla="*/ 22 h 24"/>
                  <a:gd name="T6" fmla="*/ 5773 w 5740"/>
                  <a:gd name="T7" fmla="*/ 22 h 24"/>
                  <a:gd name="T8" fmla="*/ 5773 w 5740"/>
                  <a:gd name="T9" fmla="*/ 0 h 24"/>
                  <a:gd name="T10" fmla="*/ 5773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B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43" name="Freeform 13"/>
              <p:cNvSpPr>
                <a:spLocks noChangeArrowheads="1"/>
              </p:cNvSpPr>
              <p:nvPr/>
            </p:nvSpPr>
            <p:spPr bwMode="auto">
              <a:xfrm>
                <a:off x="0" y="2090"/>
                <a:ext cx="5755" cy="22"/>
              </a:xfrm>
              <a:custGeom>
                <a:avLst/>
                <a:gdLst>
                  <a:gd name="T0" fmla="*/ 5773 w 5740"/>
                  <a:gd name="T1" fmla="*/ 0 h 24"/>
                  <a:gd name="T2" fmla="*/ 0 w 5740"/>
                  <a:gd name="T3" fmla="*/ 0 h 24"/>
                  <a:gd name="T4" fmla="*/ 0 w 5740"/>
                  <a:gd name="T5" fmla="*/ 22 h 24"/>
                  <a:gd name="T6" fmla="*/ 5773 w 5740"/>
                  <a:gd name="T7" fmla="*/ 22 h 24"/>
                  <a:gd name="T8" fmla="*/ 5773 w 5740"/>
                  <a:gd name="T9" fmla="*/ 0 h 24"/>
                  <a:gd name="T10" fmla="*/ 5773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44" name="Freeform 14"/>
              <p:cNvSpPr>
                <a:spLocks noChangeArrowheads="1"/>
              </p:cNvSpPr>
              <p:nvPr/>
            </p:nvSpPr>
            <p:spPr bwMode="auto">
              <a:xfrm>
                <a:off x="0" y="1928"/>
                <a:ext cx="5755" cy="22"/>
              </a:xfrm>
              <a:custGeom>
                <a:avLst/>
                <a:gdLst>
                  <a:gd name="T0" fmla="*/ 5773 w 5740"/>
                  <a:gd name="T1" fmla="*/ 0 h 24"/>
                  <a:gd name="T2" fmla="*/ 0 w 5740"/>
                  <a:gd name="T3" fmla="*/ 0 h 24"/>
                  <a:gd name="T4" fmla="*/ 0 w 5740"/>
                  <a:gd name="T5" fmla="*/ 22 h 24"/>
                  <a:gd name="T6" fmla="*/ 5773 w 5740"/>
                  <a:gd name="T7" fmla="*/ 22 h 24"/>
                  <a:gd name="T8" fmla="*/ 5773 w 5740"/>
                  <a:gd name="T9" fmla="*/ 0 h 24"/>
                  <a:gd name="T10" fmla="*/ 5773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45" name="Freeform 15"/>
              <p:cNvSpPr>
                <a:spLocks noChangeArrowheads="1"/>
              </p:cNvSpPr>
              <p:nvPr/>
            </p:nvSpPr>
            <p:spPr bwMode="auto">
              <a:xfrm>
                <a:off x="0" y="1645"/>
                <a:ext cx="5755" cy="10"/>
              </a:xfrm>
              <a:custGeom>
                <a:avLst/>
                <a:gdLst>
                  <a:gd name="T0" fmla="*/ 5773 w 5740"/>
                  <a:gd name="T1" fmla="*/ 0 h 12"/>
                  <a:gd name="T2" fmla="*/ 0 w 5740"/>
                  <a:gd name="T3" fmla="*/ 0 h 12"/>
                  <a:gd name="T4" fmla="*/ 0 w 5740"/>
                  <a:gd name="T5" fmla="*/ 10 h 12"/>
                  <a:gd name="T6" fmla="*/ 5773 w 5740"/>
                  <a:gd name="T7" fmla="*/ 10 h 12"/>
                  <a:gd name="T8" fmla="*/ 5773 w 5740"/>
                  <a:gd name="T9" fmla="*/ 0 h 12"/>
                  <a:gd name="T10" fmla="*/ 5773 w 574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2"/>
                  <a:gd name="T20" fmla="*/ 5740 w 574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46" name="Freeform 16"/>
              <p:cNvSpPr>
                <a:spLocks noChangeArrowheads="1"/>
              </p:cNvSpPr>
              <p:nvPr/>
            </p:nvSpPr>
            <p:spPr bwMode="auto">
              <a:xfrm>
                <a:off x="0" y="1778"/>
                <a:ext cx="5755" cy="22"/>
              </a:xfrm>
              <a:custGeom>
                <a:avLst/>
                <a:gdLst>
                  <a:gd name="T0" fmla="*/ 5773 w 5740"/>
                  <a:gd name="T1" fmla="*/ 0 h 24"/>
                  <a:gd name="T2" fmla="*/ 0 w 5740"/>
                  <a:gd name="T3" fmla="*/ 0 h 24"/>
                  <a:gd name="T4" fmla="*/ 0 w 5740"/>
                  <a:gd name="T5" fmla="*/ 22 h 24"/>
                  <a:gd name="T6" fmla="*/ 5773 w 5740"/>
                  <a:gd name="T7" fmla="*/ 22 h 24"/>
                  <a:gd name="T8" fmla="*/ 5773 w 5740"/>
                  <a:gd name="T9" fmla="*/ 0 h 24"/>
                  <a:gd name="T10" fmla="*/ 5773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47" name="Freeform 17"/>
              <p:cNvSpPr>
                <a:spLocks noChangeArrowheads="1"/>
              </p:cNvSpPr>
              <p:nvPr/>
            </p:nvSpPr>
            <p:spPr bwMode="auto">
              <a:xfrm>
                <a:off x="0" y="1520"/>
                <a:ext cx="5755" cy="10"/>
              </a:xfrm>
              <a:custGeom>
                <a:avLst/>
                <a:gdLst>
                  <a:gd name="T0" fmla="*/ 5773 w 5740"/>
                  <a:gd name="T1" fmla="*/ 0 h 12"/>
                  <a:gd name="T2" fmla="*/ 0 w 5740"/>
                  <a:gd name="T3" fmla="*/ 0 h 12"/>
                  <a:gd name="T4" fmla="*/ 0 w 5740"/>
                  <a:gd name="T5" fmla="*/ 10 h 12"/>
                  <a:gd name="T6" fmla="*/ 5773 w 5740"/>
                  <a:gd name="T7" fmla="*/ 10 h 12"/>
                  <a:gd name="T8" fmla="*/ 5773 w 5740"/>
                  <a:gd name="T9" fmla="*/ 0 h 12"/>
                  <a:gd name="T10" fmla="*/ 5773 w 574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2"/>
                  <a:gd name="T20" fmla="*/ 5740 w 574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48" name="Freeform 18"/>
              <p:cNvSpPr>
                <a:spLocks noChangeArrowheads="1"/>
              </p:cNvSpPr>
              <p:nvPr/>
            </p:nvSpPr>
            <p:spPr bwMode="auto">
              <a:xfrm>
                <a:off x="0" y="1394"/>
                <a:ext cx="5755" cy="16"/>
              </a:xfrm>
              <a:custGeom>
                <a:avLst/>
                <a:gdLst>
                  <a:gd name="T0" fmla="*/ 5773 w 5740"/>
                  <a:gd name="T1" fmla="*/ 0 h 18"/>
                  <a:gd name="T2" fmla="*/ 0 w 5740"/>
                  <a:gd name="T3" fmla="*/ 0 h 18"/>
                  <a:gd name="T4" fmla="*/ 0 w 5740"/>
                  <a:gd name="T5" fmla="*/ 16 h 18"/>
                  <a:gd name="T6" fmla="*/ 5773 w 5740"/>
                  <a:gd name="T7" fmla="*/ 16 h 18"/>
                  <a:gd name="T8" fmla="*/ 5773 w 5740"/>
                  <a:gd name="T9" fmla="*/ 0 h 18"/>
                  <a:gd name="T10" fmla="*/ 5773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49" name="Freeform 19"/>
              <p:cNvSpPr>
                <a:spLocks noChangeArrowheads="1"/>
              </p:cNvSpPr>
              <p:nvPr/>
            </p:nvSpPr>
            <p:spPr bwMode="auto">
              <a:xfrm>
                <a:off x="0" y="1280"/>
                <a:ext cx="5755" cy="16"/>
              </a:xfrm>
              <a:custGeom>
                <a:avLst/>
                <a:gdLst>
                  <a:gd name="T0" fmla="*/ 5773 w 5740"/>
                  <a:gd name="T1" fmla="*/ 0 h 18"/>
                  <a:gd name="T2" fmla="*/ 0 w 5740"/>
                  <a:gd name="T3" fmla="*/ 0 h 18"/>
                  <a:gd name="T4" fmla="*/ 0 w 5740"/>
                  <a:gd name="T5" fmla="*/ 16 h 18"/>
                  <a:gd name="T6" fmla="*/ 5773 w 5740"/>
                  <a:gd name="T7" fmla="*/ 16 h 18"/>
                  <a:gd name="T8" fmla="*/ 5773 w 5740"/>
                  <a:gd name="T9" fmla="*/ 0 h 18"/>
                  <a:gd name="T10" fmla="*/ 5773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50" name="Freeform 20"/>
              <p:cNvSpPr>
                <a:spLocks noChangeArrowheads="1"/>
              </p:cNvSpPr>
              <p:nvPr/>
            </p:nvSpPr>
            <p:spPr bwMode="auto">
              <a:xfrm>
                <a:off x="0" y="1177"/>
                <a:ext cx="5755" cy="16"/>
              </a:xfrm>
              <a:custGeom>
                <a:avLst/>
                <a:gdLst>
                  <a:gd name="T0" fmla="*/ 5773 w 5740"/>
                  <a:gd name="T1" fmla="*/ 0 h 18"/>
                  <a:gd name="T2" fmla="*/ 0 w 5740"/>
                  <a:gd name="T3" fmla="*/ 0 h 18"/>
                  <a:gd name="T4" fmla="*/ 0 w 5740"/>
                  <a:gd name="T5" fmla="*/ 16 h 18"/>
                  <a:gd name="T6" fmla="*/ 5773 w 5740"/>
                  <a:gd name="T7" fmla="*/ 16 h 18"/>
                  <a:gd name="T8" fmla="*/ 5773 w 5740"/>
                  <a:gd name="T9" fmla="*/ 0 h 18"/>
                  <a:gd name="T10" fmla="*/ 5773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51" name="Freeform 21"/>
              <p:cNvSpPr>
                <a:spLocks noChangeArrowheads="1"/>
              </p:cNvSpPr>
              <p:nvPr/>
            </p:nvSpPr>
            <p:spPr bwMode="auto">
              <a:xfrm>
                <a:off x="0" y="24"/>
                <a:ext cx="5755" cy="28"/>
              </a:xfrm>
              <a:custGeom>
                <a:avLst/>
                <a:gdLst>
                  <a:gd name="T0" fmla="*/ 5773 w 5740"/>
                  <a:gd name="T1" fmla="*/ 0 h 30"/>
                  <a:gd name="T2" fmla="*/ 0 w 5740"/>
                  <a:gd name="T3" fmla="*/ 0 h 30"/>
                  <a:gd name="T4" fmla="*/ 0 w 5740"/>
                  <a:gd name="T5" fmla="*/ 28 h 30"/>
                  <a:gd name="T6" fmla="*/ 5773 w 5740"/>
                  <a:gd name="T7" fmla="*/ 28 h 30"/>
                  <a:gd name="T8" fmla="*/ 5773 w 5740"/>
                  <a:gd name="T9" fmla="*/ 0 h 30"/>
                  <a:gd name="T10" fmla="*/ 5773 w 5740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52" name="Freeform 22"/>
              <p:cNvSpPr>
                <a:spLocks noChangeArrowheads="1"/>
              </p:cNvSpPr>
              <p:nvPr/>
            </p:nvSpPr>
            <p:spPr bwMode="auto">
              <a:xfrm>
                <a:off x="0" y="186"/>
                <a:ext cx="5755" cy="22"/>
              </a:xfrm>
              <a:custGeom>
                <a:avLst/>
                <a:gdLst>
                  <a:gd name="T0" fmla="*/ 5773 w 5740"/>
                  <a:gd name="T1" fmla="*/ 0 h 24"/>
                  <a:gd name="T2" fmla="*/ 0 w 5740"/>
                  <a:gd name="T3" fmla="*/ 0 h 24"/>
                  <a:gd name="T4" fmla="*/ 0 w 5740"/>
                  <a:gd name="T5" fmla="*/ 22 h 24"/>
                  <a:gd name="T6" fmla="*/ 5773 w 5740"/>
                  <a:gd name="T7" fmla="*/ 22 h 24"/>
                  <a:gd name="T8" fmla="*/ 5773 w 5740"/>
                  <a:gd name="T9" fmla="*/ 0 h 24"/>
                  <a:gd name="T10" fmla="*/ 5773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53" name="Freeform 23"/>
              <p:cNvSpPr>
                <a:spLocks noChangeArrowheads="1"/>
              </p:cNvSpPr>
              <p:nvPr/>
            </p:nvSpPr>
            <p:spPr bwMode="auto">
              <a:xfrm>
                <a:off x="0" y="475"/>
                <a:ext cx="5755" cy="22"/>
              </a:xfrm>
              <a:custGeom>
                <a:avLst/>
                <a:gdLst>
                  <a:gd name="T0" fmla="*/ 5773 w 5740"/>
                  <a:gd name="T1" fmla="*/ 0 h 24"/>
                  <a:gd name="T2" fmla="*/ 0 w 5740"/>
                  <a:gd name="T3" fmla="*/ 0 h 24"/>
                  <a:gd name="T4" fmla="*/ 0 w 5740"/>
                  <a:gd name="T5" fmla="*/ 22 h 24"/>
                  <a:gd name="T6" fmla="*/ 5773 w 5740"/>
                  <a:gd name="T7" fmla="*/ 22 h 24"/>
                  <a:gd name="T8" fmla="*/ 5773 w 5740"/>
                  <a:gd name="T9" fmla="*/ 0 h 24"/>
                  <a:gd name="T10" fmla="*/ 5773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F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54" name="Freeform 24"/>
              <p:cNvSpPr>
                <a:spLocks noChangeArrowheads="1"/>
              </p:cNvSpPr>
              <p:nvPr/>
            </p:nvSpPr>
            <p:spPr bwMode="auto">
              <a:xfrm>
                <a:off x="0" y="337"/>
                <a:ext cx="5755" cy="22"/>
              </a:xfrm>
              <a:custGeom>
                <a:avLst/>
                <a:gdLst>
                  <a:gd name="T0" fmla="*/ 5773 w 5740"/>
                  <a:gd name="T1" fmla="*/ 0 h 24"/>
                  <a:gd name="T2" fmla="*/ 0 w 5740"/>
                  <a:gd name="T3" fmla="*/ 0 h 24"/>
                  <a:gd name="T4" fmla="*/ 0 w 5740"/>
                  <a:gd name="T5" fmla="*/ 22 h 24"/>
                  <a:gd name="T6" fmla="*/ 5773 w 5740"/>
                  <a:gd name="T7" fmla="*/ 22 h 24"/>
                  <a:gd name="T8" fmla="*/ 5773 w 5740"/>
                  <a:gd name="T9" fmla="*/ 0 h 24"/>
                  <a:gd name="T10" fmla="*/ 5773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55" name="Freeform 25"/>
              <p:cNvSpPr>
                <a:spLocks noChangeArrowheads="1"/>
              </p:cNvSpPr>
              <p:nvPr/>
            </p:nvSpPr>
            <p:spPr bwMode="auto">
              <a:xfrm>
                <a:off x="0" y="600"/>
                <a:ext cx="5755" cy="22"/>
              </a:xfrm>
              <a:custGeom>
                <a:avLst/>
                <a:gdLst>
                  <a:gd name="T0" fmla="*/ 5773 w 5740"/>
                  <a:gd name="T1" fmla="*/ 0 h 24"/>
                  <a:gd name="T2" fmla="*/ 0 w 5740"/>
                  <a:gd name="T3" fmla="*/ 0 h 24"/>
                  <a:gd name="T4" fmla="*/ 0 w 5740"/>
                  <a:gd name="T5" fmla="*/ 22 h 24"/>
                  <a:gd name="T6" fmla="*/ 5773 w 5740"/>
                  <a:gd name="T7" fmla="*/ 22 h 24"/>
                  <a:gd name="T8" fmla="*/ 5773 w 5740"/>
                  <a:gd name="T9" fmla="*/ 0 h 24"/>
                  <a:gd name="T10" fmla="*/ 5773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56" name="Freeform 26"/>
              <p:cNvSpPr>
                <a:spLocks noChangeArrowheads="1"/>
              </p:cNvSpPr>
              <p:nvPr/>
            </p:nvSpPr>
            <p:spPr bwMode="auto">
              <a:xfrm>
                <a:off x="0" y="727"/>
                <a:ext cx="5755" cy="16"/>
              </a:xfrm>
              <a:custGeom>
                <a:avLst/>
                <a:gdLst>
                  <a:gd name="T0" fmla="*/ 5773 w 5740"/>
                  <a:gd name="T1" fmla="*/ 0 h 18"/>
                  <a:gd name="T2" fmla="*/ 0 w 5740"/>
                  <a:gd name="T3" fmla="*/ 0 h 18"/>
                  <a:gd name="T4" fmla="*/ 0 w 5740"/>
                  <a:gd name="T5" fmla="*/ 16 h 18"/>
                  <a:gd name="T6" fmla="*/ 5773 w 5740"/>
                  <a:gd name="T7" fmla="*/ 16 h 18"/>
                  <a:gd name="T8" fmla="*/ 5773 w 5740"/>
                  <a:gd name="T9" fmla="*/ 0 h 18"/>
                  <a:gd name="T10" fmla="*/ 5773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57" name="Freeform 27"/>
              <p:cNvSpPr>
                <a:spLocks noChangeArrowheads="1"/>
              </p:cNvSpPr>
              <p:nvPr/>
            </p:nvSpPr>
            <p:spPr bwMode="auto">
              <a:xfrm>
                <a:off x="0" y="841"/>
                <a:ext cx="5755" cy="16"/>
              </a:xfrm>
              <a:custGeom>
                <a:avLst/>
                <a:gdLst>
                  <a:gd name="T0" fmla="*/ 5773 w 5740"/>
                  <a:gd name="T1" fmla="*/ 0 h 18"/>
                  <a:gd name="T2" fmla="*/ 0 w 5740"/>
                  <a:gd name="T3" fmla="*/ 0 h 18"/>
                  <a:gd name="T4" fmla="*/ 0 w 5740"/>
                  <a:gd name="T5" fmla="*/ 16 h 18"/>
                  <a:gd name="T6" fmla="*/ 5773 w 5740"/>
                  <a:gd name="T7" fmla="*/ 16 h 18"/>
                  <a:gd name="T8" fmla="*/ 5773 w 5740"/>
                  <a:gd name="T9" fmla="*/ 0 h 18"/>
                  <a:gd name="T10" fmla="*/ 5773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58" name="Freeform 28"/>
              <p:cNvSpPr>
                <a:spLocks noChangeArrowheads="1"/>
              </p:cNvSpPr>
              <p:nvPr/>
            </p:nvSpPr>
            <p:spPr bwMode="auto">
              <a:xfrm>
                <a:off x="0" y="943"/>
                <a:ext cx="5755" cy="16"/>
              </a:xfrm>
              <a:custGeom>
                <a:avLst/>
                <a:gdLst>
                  <a:gd name="T0" fmla="*/ 5773 w 5740"/>
                  <a:gd name="T1" fmla="*/ 0 h 18"/>
                  <a:gd name="T2" fmla="*/ 0 w 5740"/>
                  <a:gd name="T3" fmla="*/ 0 h 18"/>
                  <a:gd name="T4" fmla="*/ 0 w 5740"/>
                  <a:gd name="T5" fmla="*/ 16 h 18"/>
                  <a:gd name="T6" fmla="*/ 5773 w 5740"/>
                  <a:gd name="T7" fmla="*/ 16 h 18"/>
                  <a:gd name="T8" fmla="*/ 5773 w 5740"/>
                  <a:gd name="T9" fmla="*/ 0 h 18"/>
                  <a:gd name="T10" fmla="*/ 5773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grpSp>
            <p:nvGrpSpPr>
              <p:cNvPr id="1059" name="Group 29"/>
              <p:cNvGrpSpPr>
                <a:grpSpLocks/>
              </p:cNvGrpSpPr>
              <p:nvPr/>
            </p:nvGrpSpPr>
            <p:grpSpPr bwMode="auto">
              <a:xfrm>
                <a:off x="0" y="0"/>
                <a:ext cx="5754" cy="1042"/>
                <a:chOff x="0" y="0"/>
                <a:chExt cx="5754" cy="1042"/>
              </a:xfrm>
            </p:grpSpPr>
            <p:sp>
              <p:nvSpPr>
                <p:cNvPr id="1081" name="Freeform 30"/>
                <p:cNvSpPr>
                  <a:spLocks noChangeArrowheads="1"/>
                </p:cNvSpPr>
                <p:nvPr/>
              </p:nvSpPr>
              <p:spPr bwMode="auto">
                <a:xfrm>
                  <a:off x="2848" y="0"/>
                  <a:ext cx="40" cy="1042"/>
                </a:xfrm>
                <a:custGeom>
                  <a:avLst/>
                  <a:gdLst>
                    <a:gd name="T0" fmla="*/ 17 w 42"/>
                    <a:gd name="T1" fmla="*/ 1044 h 1043"/>
                    <a:gd name="T2" fmla="*/ 40 w 42"/>
                    <a:gd name="T3" fmla="*/ 1044 h 1043"/>
                    <a:gd name="T4" fmla="*/ 40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4 h 1043"/>
                    <a:gd name="T10" fmla="*/ 17 w 42"/>
                    <a:gd name="T11" fmla="*/ 1044 h 1043"/>
                    <a:gd name="T12" fmla="*/ 17 w 42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1043"/>
                    <a:gd name="T23" fmla="*/ 42 w 42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2" name="Freeform 31"/>
                <p:cNvSpPr>
                  <a:spLocks noChangeArrowheads="1"/>
                </p:cNvSpPr>
                <p:nvPr/>
              </p:nvSpPr>
              <p:spPr bwMode="auto">
                <a:xfrm>
                  <a:off x="2399" y="0"/>
                  <a:ext cx="153" cy="1042"/>
                </a:xfrm>
                <a:custGeom>
                  <a:avLst/>
                  <a:gdLst>
                    <a:gd name="T0" fmla="*/ 129 w 155"/>
                    <a:gd name="T1" fmla="*/ 1044 h 1043"/>
                    <a:gd name="T2" fmla="*/ 153 w 155"/>
                    <a:gd name="T3" fmla="*/ 1044 h 1043"/>
                    <a:gd name="T4" fmla="*/ 41 w 155"/>
                    <a:gd name="T5" fmla="*/ 0 h 1043"/>
                    <a:gd name="T6" fmla="*/ 0 w 155"/>
                    <a:gd name="T7" fmla="*/ 0 h 1043"/>
                    <a:gd name="T8" fmla="*/ 112 w 155"/>
                    <a:gd name="T9" fmla="*/ 1044 h 1043"/>
                    <a:gd name="T10" fmla="*/ 129 w 155"/>
                    <a:gd name="T11" fmla="*/ 1044 h 1043"/>
                    <a:gd name="T12" fmla="*/ 129 w 155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"/>
                    <a:gd name="T22" fmla="*/ 0 h 1043"/>
                    <a:gd name="T23" fmla="*/ 155 w 155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3" name="Freeform 32"/>
                <p:cNvSpPr>
                  <a:spLocks noChangeArrowheads="1"/>
                </p:cNvSpPr>
                <p:nvPr/>
              </p:nvSpPr>
              <p:spPr bwMode="auto">
                <a:xfrm>
                  <a:off x="1966" y="0"/>
                  <a:ext cx="238" cy="1042"/>
                </a:xfrm>
                <a:custGeom>
                  <a:avLst/>
                  <a:gdLst>
                    <a:gd name="T0" fmla="*/ 221 w 239"/>
                    <a:gd name="T1" fmla="*/ 1044 h 1043"/>
                    <a:gd name="T2" fmla="*/ 239 w 239"/>
                    <a:gd name="T3" fmla="*/ 1044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4 h 1043"/>
                    <a:gd name="T10" fmla="*/ 221 w 239"/>
                    <a:gd name="T11" fmla="*/ 1044 h 1043"/>
                    <a:gd name="T12" fmla="*/ 221 w 239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9"/>
                    <a:gd name="T22" fmla="*/ 0 h 1043"/>
                    <a:gd name="T23" fmla="*/ 239 w 239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4" name="Freeform 33"/>
                <p:cNvSpPr>
                  <a:spLocks noChangeArrowheads="1"/>
                </p:cNvSpPr>
                <p:nvPr/>
              </p:nvSpPr>
              <p:spPr bwMode="auto">
                <a:xfrm>
                  <a:off x="1553" y="0"/>
                  <a:ext cx="351" cy="1042"/>
                </a:xfrm>
                <a:custGeom>
                  <a:avLst/>
                  <a:gdLst>
                    <a:gd name="T0" fmla="*/ 334 w 352"/>
                    <a:gd name="T1" fmla="*/ 1044 h 1043"/>
                    <a:gd name="T2" fmla="*/ 352 w 352"/>
                    <a:gd name="T3" fmla="*/ 1044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4 h 1043"/>
                    <a:gd name="T10" fmla="*/ 334 w 352"/>
                    <a:gd name="T11" fmla="*/ 1044 h 1043"/>
                    <a:gd name="T12" fmla="*/ 334 w 352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2"/>
                    <a:gd name="T22" fmla="*/ 0 h 1043"/>
                    <a:gd name="T23" fmla="*/ 352 w 352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5" name="Freeform 34"/>
                <p:cNvSpPr>
                  <a:spLocks noChangeArrowheads="1"/>
                </p:cNvSpPr>
                <p:nvPr/>
              </p:nvSpPr>
              <p:spPr bwMode="auto">
                <a:xfrm>
                  <a:off x="1134" y="0"/>
                  <a:ext cx="448" cy="1042"/>
                </a:xfrm>
                <a:custGeom>
                  <a:avLst/>
                  <a:gdLst>
                    <a:gd name="T0" fmla="*/ 425 w 449"/>
                    <a:gd name="T1" fmla="*/ 1044 h 1043"/>
                    <a:gd name="T2" fmla="*/ 449 w 449"/>
                    <a:gd name="T3" fmla="*/ 1044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4 h 1043"/>
                    <a:gd name="T10" fmla="*/ 425 w 449"/>
                    <a:gd name="T11" fmla="*/ 1044 h 1043"/>
                    <a:gd name="T12" fmla="*/ 425 w 449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9"/>
                    <a:gd name="T22" fmla="*/ 0 h 1043"/>
                    <a:gd name="T23" fmla="*/ 449 w 449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6" name="Freeform 35"/>
                <p:cNvSpPr>
                  <a:spLocks noChangeArrowheads="1"/>
                </p:cNvSpPr>
                <p:nvPr/>
              </p:nvSpPr>
              <p:spPr bwMode="auto">
                <a:xfrm>
                  <a:off x="714" y="0"/>
                  <a:ext cx="538" cy="1042"/>
                </a:xfrm>
                <a:custGeom>
                  <a:avLst/>
                  <a:gdLst>
                    <a:gd name="T0" fmla="*/ 522 w 538"/>
                    <a:gd name="T1" fmla="*/ 1044 h 1043"/>
                    <a:gd name="T2" fmla="*/ 540 w 538"/>
                    <a:gd name="T3" fmla="*/ 1044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8 w 538"/>
                    <a:gd name="T9" fmla="*/ 1044 h 1043"/>
                    <a:gd name="T10" fmla="*/ 522 w 538"/>
                    <a:gd name="T11" fmla="*/ 1044 h 1043"/>
                    <a:gd name="T12" fmla="*/ 522 w 538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8"/>
                    <a:gd name="T22" fmla="*/ 0 h 1043"/>
                    <a:gd name="T23" fmla="*/ 538 w 538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7" name="Freeform 36"/>
                <p:cNvSpPr>
                  <a:spLocks noChangeArrowheads="1"/>
                </p:cNvSpPr>
                <p:nvPr/>
              </p:nvSpPr>
              <p:spPr bwMode="auto">
                <a:xfrm>
                  <a:off x="306" y="0"/>
                  <a:ext cx="640" cy="1042"/>
                </a:xfrm>
                <a:custGeom>
                  <a:avLst/>
                  <a:gdLst>
                    <a:gd name="T0" fmla="*/ 624 w 640"/>
                    <a:gd name="T1" fmla="*/ 1044 h 1043"/>
                    <a:gd name="T2" fmla="*/ 642 w 640"/>
                    <a:gd name="T3" fmla="*/ 1044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600 w 640"/>
                    <a:gd name="T9" fmla="*/ 1044 h 1043"/>
                    <a:gd name="T10" fmla="*/ 624 w 640"/>
                    <a:gd name="T11" fmla="*/ 1044 h 1043"/>
                    <a:gd name="T12" fmla="*/ 624 w 640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0"/>
                    <a:gd name="T22" fmla="*/ 0 h 1043"/>
                    <a:gd name="T23" fmla="*/ 640 w 640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8" name="Freeform 37"/>
                <p:cNvSpPr>
                  <a:spLocks noChangeArrowheads="1"/>
                </p:cNvSpPr>
                <p:nvPr/>
              </p:nvSpPr>
              <p:spPr bwMode="auto">
                <a:xfrm>
                  <a:off x="0" y="108"/>
                  <a:ext cx="628" cy="934"/>
                </a:xfrm>
                <a:custGeom>
                  <a:avLst/>
                  <a:gdLst>
                    <a:gd name="T0" fmla="*/ 606 w 628"/>
                    <a:gd name="T1" fmla="*/ 936 h 935"/>
                    <a:gd name="T2" fmla="*/ 630 w 628"/>
                    <a:gd name="T3" fmla="*/ 936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2 w 628"/>
                    <a:gd name="T9" fmla="*/ 936 h 935"/>
                    <a:gd name="T10" fmla="*/ 606 w 628"/>
                    <a:gd name="T11" fmla="*/ 936 h 935"/>
                    <a:gd name="T12" fmla="*/ 606 w 628"/>
                    <a:gd name="T13" fmla="*/ 936 h 9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8"/>
                    <a:gd name="T22" fmla="*/ 0 h 935"/>
                    <a:gd name="T23" fmla="*/ 628 w 628"/>
                    <a:gd name="T24" fmla="*/ 935 h 9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9" name="Freeform 38"/>
                <p:cNvSpPr>
                  <a:spLocks noChangeArrowheads="1"/>
                </p:cNvSpPr>
                <p:nvPr/>
              </p:nvSpPr>
              <p:spPr bwMode="auto">
                <a:xfrm>
                  <a:off x="3190" y="0"/>
                  <a:ext cx="153" cy="1042"/>
                </a:xfrm>
                <a:custGeom>
                  <a:avLst/>
                  <a:gdLst>
                    <a:gd name="T0" fmla="*/ 18 w 155"/>
                    <a:gd name="T1" fmla="*/ 1044 h 1043"/>
                    <a:gd name="T2" fmla="*/ 41 w 155"/>
                    <a:gd name="T3" fmla="*/ 1044 h 1043"/>
                    <a:gd name="T4" fmla="*/ 153 w 155"/>
                    <a:gd name="T5" fmla="*/ 0 h 1043"/>
                    <a:gd name="T6" fmla="*/ 113 w 155"/>
                    <a:gd name="T7" fmla="*/ 0 h 1043"/>
                    <a:gd name="T8" fmla="*/ 0 w 155"/>
                    <a:gd name="T9" fmla="*/ 1044 h 1043"/>
                    <a:gd name="T10" fmla="*/ 18 w 155"/>
                    <a:gd name="T11" fmla="*/ 1044 h 1043"/>
                    <a:gd name="T12" fmla="*/ 18 w 155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"/>
                    <a:gd name="T22" fmla="*/ 0 h 1043"/>
                    <a:gd name="T23" fmla="*/ 155 w 155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90" name="Freeform 39"/>
                <p:cNvSpPr>
                  <a:spLocks noChangeArrowheads="1"/>
                </p:cNvSpPr>
                <p:nvPr/>
              </p:nvSpPr>
              <p:spPr bwMode="auto">
                <a:xfrm>
                  <a:off x="3532" y="0"/>
                  <a:ext cx="238" cy="1042"/>
                </a:xfrm>
                <a:custGeom>
                  <a:avLst/>
                  <a:gdLst>
                    <a:gd name="T0" fmla="*/ 18 w 239"/>
                    <a:gd name="T1" fmla="*/ 1044 h 1043"/>
                    <a:gd name="T2" fmla="*/ 36 w 239"/>
                    <a:gd name="T3" fmla="*/ 1044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4 h 1043"/>
                    <a:gd name="T10" fmla="*/ 18 w 239"/>
                    <a:gd name="T11" fmla="*/ 1044 h 1043"/>
                    <a:gd name="T12" fmla="*/ 18 w 239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9"/>
                    <a:gd name="T22" fmla="*/ 0 h 1043"/>
                    <a:gd name="T23" fmla="*/ 239 w 239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91" name="Freeform 40"/>
                <p:cNvSpPr>
                  <a:spLocks noChangeArrowheads="1"/>
                </p:cNvSpPr>
                <p:nvPr/>
              </p:nvSpPr>
              <p:spPr bwMode="auto">
                <a:xfrm>
                  <a:off x="3820" y="0"/>
                  <a:ext cx="357" cy="1042"/>
                </a:xfrm>
                <a:custGeom>
                  <a:avLst/>
                  <a:gdLst>
                    <a:gd name="T0" fmla="*/ 24 w 358"/>
                    <a:gd name="T1" fmla="*/ 1044 h 1043"/>
                    <a:gd name="T2" fmla="*/ 42 w 358"/>
                    <a:gd name="T3" fmla="*/ 1044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4 h 1043"/>
                    <a:gd name="T10" fmla="*/ 24 w 358"/>
                    <a:gd name="T11" fmla="*/ 1044 h 1043"/>
                    <a:gd name="T12" fmla="*/ 24 w 358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8"/>
                    <a:gd name="T22" fmla="*/ 0 h 1043"/>
                    <a:gd name="T23" fmla="*/ 358 w 358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92" name="Freeform 41"/>
                <p:cNvSpPr>
                  <a:spLocks noChangeArrowheads="1"/>
                </p:cNvSpPr>
                <p:nvPr/>
              </p:nvSpPr>
              <p:spPr bwMode="auto">
                <a:xfrm>
                  <a:off x="4137" y="0"/>
                  <a:ext cx="447" cy="1042"/>
                </a:xfrm>
                <a:custGeom>
                  <a:avLst/>
                  <a:gdLst>
                    <a:gd name="T0" fmla="*/ 18 w 448"/>
                    <a:gd name="T1" fmla="*/ 1044 h 1043"/>
                    <a:gd name="T2" fmla="*/ 41 w 448"/>
                    <a:gd name="T3" fmla="*/ 1044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4 h 1043"/>
                    <a:gd name="T10" fmla="*/ 18 w 448"/>
                    <a:gd name="T11" fmla="*/ 1044 h 1043"/>
                    <a:gd name="T12" fmla="*/ 18 w 448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8"/>
                    <a:gd name="T22" fmla="*/ 0 h 1043"/>
                    <a:gd name="T23" fmla="*/ 448 w 448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" name="Freeform 42"/>
                <p:cNvSpPr>
                  <a:spLocks noChangeArrowheads="1"/>
                </p:cNvSpPr>
                <p:nvPr/>
              </p:nvSpPr>
              <p:spPr bwMode="auto">
                <a:xfrm>
                  <a:off x="4479" y="0"/>
                  <a:ext cx="539" cy="1042"/>
                </a:xfrm>
                <a:custGeom>
                  <a:avLst/>
                  <a:gdLst>
                    <a:gd name="T0" fmla="*/ 18 w 539"/>
                    <a:gd name="T1" fmla="*/ 1044 h 1043"/>
                    <a:gd name="T2" fmla="*/ 42 w 539"/>
                    <a:gd name="T3" fmla="*/ 1044 h 1043"/>
                    <a:gd name="T4" fmla="*/ 541 w 539"/>
                    <a:gd name="T5" fmla="*/ 0 h 1043"/>
                    <a:gd name="T6" fmla="*/ 499 w 539"/>
                    <a:gd name="T7" fmla="*/ 0 h 1043"/>
                    <a:gd name="T8" fmla="*/ 0 w 539"/>
                    <a:gd name="T9" fmla="*/ 1044 h 1043"/>
                    <a:gd name="T10" fmla="*/ 18 w 539"/>
                    <a:gd name="T11" fmla="*/ 1044 h 1043"/>
                    <a:gd name="T12" fmla="*/ 18 w 539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9"/>
                    <a:gd name="T22" fmla="*/ 0 h 1043"/>
                    <a:gd name="T23" fmla="*/ 539 w 539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94" name="Freeform 43"/>
                <p:cNvSpPr>
                  <a:spLocks noChangeArrowheads="1"/>
                </p:cNvSpPr>
                <p:nvPr/>
              </p:nvSpPr>
              <p:spPr bwMode="auto">
                <a:xfrm>
                  <a:off x="4767" y="0"/>
                  <a:ext cx="640" cy="1042"/>
                </a:xfrm>
                <a:custGeom>
                  <a:avLst/>
                  <a:gdLst>
                    <a:gd name="T0" fmla="*/ 18 w 640"/>
                    <a:gd name="T1" fmla="*/ 1044 h 1043"/>
                    <a:gd name="T2" fmla="*/ 42 w 640"/>
                    <a:gd name="T3" fmla="*/ 1044 h 1043"/>
                    <a:gd name="T4" fmla="*/ 642 w 640"/>
                    <a:gd name="T5" fmla="*/ 0 h 1043"/>
                    <a:gd name="T6" fmla="*/ 594 w 640"/>
                    <a:gd name="T7" fmla="*/ 0 h 1043"/>
                    <a:gd name="T8" fmla="*/ 0 w 640"/>
                    <a:gd name="T9" fmla="*/ 1044 h 1043"/>
                    <a:gd name="T10" fmla="*/ 18 w 640"/>
                    <a:gd name="T11" fmla="*/ 1044 h 1043"/>
                    <a:gd name="T12" fmla="*/ 18 w 640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0"/>
                    <a:gd name="T22" fmla="*/ 0 h 1043"/>
                    <a:gd name="T23" fmla="*/ 640 w 640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95" name="Freeform 44"/>
                <p:cNvSpPr>
                  <a:spLocks noChangeArrowheads="1"/>
                </p:cNvSpPr>
                <p:nvPr/>
              </p:nvSpPr>
              <p:spPr bwMode="auto">
                <a:xfrm>
                  <a:off x="5085" y="48"/>
                  <a:ext cx="669" cy="994"/>
                </a:xfrm>
                <a:custGeom>
                  <a:avLst/>
                  <a:gdLst>
                    <a:gd name="T0" fmla="*/ 24 w 670"/>
                    <a:gd name="T1" fmla="*/ 996 h 995"/>
                    <a:gd name="T2" fmla="*/ 48 w 670"/>
                    <a:gd name="T3" fmla="*/ 996 h 995"/>
                    <a:gd name="T4" fmla="*/ 671 w 670"/>
                    <a:gd name="T5" fmla="*/ 72 h 995"/>
                    <a:gd name="T6" fmla="*/ 671 w 670"/>
                    <a:gd name="T7" fmla="*/ 0 h 995"/>
                    <a:gd name="T8" fmla="*/ 0 w 670"/>
                    <a:gd name="T9" fmla="*/ 996 h 995"/>
                    <a:gd name="T10" fmla="*/ 24 w 670"/>
                    <a:gd name="T11" fmla="*/ 996 h 995"/>
                    <a:gd name="T12" fmla="*/ 24 w 670"/>
                    <a:gd name="T13" fmla="*/ 996 h 9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0"/>
                    <a:gd name="T22" fmla="*/ 0 h 995"/>
                    <a:gd name="T23" fmla="*/ 670 w 670"/>
                    <a:gd name="T24" fmla="*/ 995 h 9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</p:grpSp>
          <p:grpSp>
            <p:nvGrpSpPr>
              <p:cNvPr id="1060" name="Group 45"/>
              <p:cNvGrpSpPr>
                <a:grpSpLocks/>
              </p:cNvGrpSpPr>
              <p:nvPr/>
            </p:nvGrpSpPr>
            <p:grpSpPr bwMode="auto">
              <a:xfrm>
                <a:off x="0" y="558"/>
                <a:ext cx="5754" cy="484"/>
                <a:chOff x="0" y="558"/>
                <a:chExt cx="5754" cy="484"/>
              </a:xfrm>
            </p:grpSpPr>
            <p:sp>
              <p:nvSpPr>
                <p:cNvPr id="1079" name="Freeform 46"/>
                <p:cNvSpPr>
                  <a:spLocks noChangeArrowheads="1"/>
                </p:cNvSpPr>
                <p:nvPr/>
              </p:nvSpPr>
              <p:spPr bwMode="auto">
                <a:xfrm>
                  <a:off x="0" y="618"/>
                  <a:ext cx="304" cy="424"/>
                </a:xfrm>
                <a:custGeom>
                  <a:avLst/>
                  <a:gdLst>
                    <a:gd name="T0" fmla="*/ 281 w 305"/>
                    <a:gd name="T1" fmla="*/ 425 h 426"/>
                    <a:gd name="T2" fmla="*/ 305 w 305"/>
                    <a:gd name="T3" fmla="*/ 425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5 h 426"/>
                    <a:gd name="T10" fmla="*/ 281 w 305"/>
                    <a:gd name="T11" fmla="*/ 425 h 426"/>
                    <a:gd name="T12" fmla="*/ 281 w 305"/>
                    <a:gd name="T13" fmla="*/ 425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5"/>
                    <a:gd name="T22" fmla="*/ 0 h 426"/>
                    <a:gd name="T23" fmla="*/ 305 w 305"/>
                    <a:gd name="T24" fmla="*/ 426 h 4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rgbClr val="660000"/>
                </a:soli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0" name="Freeform 47"/>
                <p:cNvSpPr>
                  <a:spLocks noChangeArrowheads="1"/>
                </p:cNvSpPr>
                <p:nvPr/>
              </p:nvSpPr>
              <p:spPr bwMode="auto">
                <a:xfrm>
                  <a:off x="5408" y="558"/>
                  <a:ext cx="346" cy="484"/>
                </a:xfrm>
                <a:custGeom>
                  <a:avLst/>
                  <a:gdLst>
                    <a:gd name="T0" fmla="*/ 24 w 347"/>
                    <a:gd name="T1" fmla="*/ 485 h 486"/>
                    <a:gd name="T2" fmla="*/ 48 w 347"/>
                    <a:gd name="T3" fmla="*/ 485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5 h 486"/>
                    <a:gd name="T10" fmla="*/ 24 w 347"/>
                    <a:gd name="T11" fmla="*/ 485 h 486"/>
                    <a:gd name="T12" fmla="*/ 24 w 347"/>
                    <a:gd name="T13" fmla="*/ 485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7"/>
                    <a:gd name="T22" fmla="*/ 0 h 486"/>
                    <a:gd name="T23" fmla="*/ 347 w 347"/>
                    <a:gd name="T24" fmla="*/ 486 h 48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rgbClr val="660000"/>
                </a:soli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</p:grpSp>
          <p:grpSp>
            <p:nvGrpSpPr>
              <p:cNvPr id="1061" name="Group 48"/>
              <p:cNvGrpSpPr>
                <a:grpSpLocks/>
              </p:cNvGrpSpPr>
              <p:nvPr/>
            </p:nvGrpSpPr>
            <p:grpSpPr bwMode="auto">
              <a:xfrm>
                <a:off x="264" y="1039"/>
                <a:ext cx="5196" cy="3277"/>
                <a:chOff x="264" y="1039"/>
                <a:chExt cx="5196" cy="3277"/>
              </a:xfrm>
            </p:grpSpPr>
            <p:sp>
              <p:nvSpPr>
                <p:cNvPr id="1070" name="Freeform 49"/>
                <p:cNvSpPr>
                  <a:spLocks noChangeArrowheads="1"/>
                </p:cNvSpPr>
                <p:nvPr/>
              </p:nvSpPr>
              <p:spPr bwMode="auto">
                <a:xfrm>
                  <a:off x="2848" y="1039"/>
                  <a:ext cx="40" cy="3277"/>
                </a:xfrm>
                <a:custGeom>
                  <a:avLst/>
                  <a:gdLst>
                    <a:gd name="T0" fmla="*/ 17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84 h 3273"/>
                    <a:gd name="T6" fmla="*/ 40 w 42"/>
                    <a:gd name="T7" fmla="*/ 3284 h 3273"/>
                    <a:gd name="T8" fmla="*/ 40 w 42"/>
                    <a:gd name="T9" fmla="*/ 0 h 3273"/>
                    <a:gd name="T10" fmla="*/ 17 w 42"/>
                    <a:gd name="T11" fmla="*/ 0 h 3273"/>
                    <a:gd name="T12" fmla="*/ 17 w 42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3273"/>
                    <a:gd name="T23" fmla="*/ 42 w 42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71" name="Freeform 50"/>
                <p:cNvSpPr>
                  <a:spLocks noChangeArrowheads="1"/>
                </p:cNvSpPr>
                <p:nvPr/>
              </p:nvSpPr>
              <p:spPr bwMode="auto">
                <a:xfrm>
                  <a:off x="2153" y="1039"/>
                  <a:ext cx="399" cy="3277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84 h 3273"/>
                    <a:gd name="T6" fmla="*/ 41 w 400"/>
                    <a:gd name="T7" fmla="*/ 3284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3273"/>
                    <a:gd name="T23" fmla="*/ 400 w 400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72" name="Freeform 51"/>
                <p:cNvSpPr>
                  <a:spLocks noChangeArrowheads="1"/>
                </p:cNvSpPr>
                <p:nvPr/>
              </p:nvSpPr>
              <p:spPr bwMode="auto">
                <a:xfrm>
                  <a:off x="1529" y="1039"/>
                  <a:ext cx="674" cy="3277"/>
                </a:xfrm>
                <a:custGeom>
                  <a:avLst/>
                  <a:gdLst>
                    <a:gd name="T0" fmla="*/ 658 w 675"/>
                    <a:gd name="T1" fmla="*/ 0 h 3273"/>
                    <a:gd name="T2" fmla="*/ 640 w 675"/>
                    <a:gd name="T3" fmla="*/ 0 h 3273"/>
                    <a:gd name="T4" fmla="*/ 0 w 675"/>
                    <a:gd name="T5" fmla="*/ 3284 h 3273"/>
                    <a:gd name="T6" fmla="*/ 42 w 675"/>
                    <a:gd name="T7" fmla="*/ 3284 h 3273"/>
                    <a:gd name="T8" fmla="*/ 676 w 675"/>
                    <a:gd name="T9" fmla="*/ 0 h 3273"/>
                    <a:gd name="T10" fmla="*/ 658 w 675"/>
                    <a:gd name="T11" fmla="*/ 0 h 3273"/>
                    <a:gd name="T12" fmla="*/ 658 w 675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5"/>
                    <a:gd name="T22" fmla="*/ 0 h 3273"/>
                    <a:gd name="T23" fmla="*/ 675 w 675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73" name="Freeform 52"/>
                <p:cNvSpPr>
                  <a:spLocks noChangeArrowheads="1"/>
                </p:cNvSpPr>
                <p:nvPr/>
              </p:nvSpPr>
              <p:spPr bwMode="auto">
                <a:xfrm>
                  <a:off x="875" y="1039"/>
                  <a:ext cx="1028" cy="3277"/>
                </a:xfrm>
                <a:custGeom>
                  <a:avLst/>
                  <a:gdLst>
                    <a:gd name="T0" fmla="*/ 1010 w 1031"/>
                    <a:gd name="T1" fmla="*/ 0 h 3280"/>
                    <a:gd name="T2" fmla="*/ 987 w 1031"/>
                    <a:gd name="T3" fmla="*/ 0 h 3280"/>
                    <a:gd name="T4" fmla="*/ 0 w 1031"/>
                    <a:gd name="T5" fmla="*/ 3277 h 3280"/>
                    <a:gd name="T6" fmla="*/ 42 w 1031"/>
                    <a:gd name="T7" fmla="*/ 3277 h 3280"/>
                    <a:gd name="T8" fmla="*/ 1028 w 1031"/>
                    <a:gd name="T9" fmla="*/ 4 h 3280"/>
                    <a:gd name="T10" fmla="*/ 1010 w 1031"/>
                    <a:gd name="T11" fmla="*/ 0 h 3280"/>
                    <a:gd name="T12" fmla="*/ 1010 w 1031"/>
                    <a:gd name="T13" fmla="*/ 0 h 32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1"/>
                    <a:gd name="T22" fmla="*/ 0 h 3280"/>
                    <a:gd name="T23" fmla="*/ 1031 w 1031"/>
                    <a:gd name="T24" fmla="*/ 3280 h 32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74" name="Freeform 53"/>
                <p:cNvSpPr>
                  <a:spLocks noChangeArrowheads="1"/>
                </p:cNvSpPr>
                <p:nvPr/>
              </p:nvSpPr>
              <p:spPr bwMode="auto">
                <a:xfrm>
                  <a:off x="264" y="1039"/>
                  <a:ext cx="1316" cy="3277"/>
                </a:xfrm>
                <a:custGeom>
                  <a:avLst/>
                  <a:gdLst>
                    <a:gd name="T0" fmla="*/ 1293 w 1319"/>
                    <a:gd name="T1" fmla="*/ 0 h 3280"/>
                    <a:gd name="T2" fmla="*/ 1275 w 1319"/>
                    <a:gd name="T3" fmla="*/ 0 h 3280"/>
                    <a:gd name="T4" fmla="*/ 0 w 1319"/>
                    <a:gd name="T5" fmla="*/ 3277 h 3280"/>
                    <a:gd name="T6" fmla="*/ 42 w 1319"/>
                    <a:gd name="T7" fmla="*/ 3277 h 3280"/>
                    <a:gd name="T8" fmla="*/ 1316 w 1319"/>
                    <a:gd name="T9" fmla="*/ 5 h 3280"/>
                    <a:gd name="T10" fmla="*/ 1293 w 1319"/>
                    <a:gd name="T11" fmla="*/ 0 h 3280"/>
                    <a:gd name="T12" fmla="*/ 1293 w 1319"/>
                    <a:gd name="T13" fmla="*/ 0 h 32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19"/>
                    <a:gd name="T22" fmla="*/ 0 h 3280"/>
                    <a:gd name="T23" fmla="*/ 1319 w 1319"/>
                    <a:gd name="T24" fmla="*/ 3280 h 32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75" name="Freeform 54"/>
                <p:cNvSpPr>
                  <a:spLocks noChangeArrowheads="1"/>
                </p:cNvSpPr>
                <p:nvPr/>
              </p:nvSpPr>
              <p:spPr bwMode="auto">
                <a:xfrm>
                  <a:off x="3190" y="1039"/>
                  <a:ext cx="400" cy="3277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84 h 3273"/>
                    <a:gd name="T6" fmla="*/ 401 w 401"/>
                    <a:gd name="T7" fmla="*/ 3284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1"/>
                    <a:gd name="T22" fmla="*/ 0 h 3273"/>
                    <a:gd name="T23" fmla="*/ 401 w 401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76" name="Freeform 55"/>
                <p:cNvSpPr>
                  <a:spLocks noChangeArrowheads="1"/>
                </p:cNvSpPr>
                <p:nvPr/>
              </p:nvSpPr>
              <p:spPr bwMode="auto">
                <a:xfrm>
                  <a:off x="3532" y="1039"/>
                  <a:ext cx="674" cy="3277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1 w 675"/>
                    <a:gd name="T5" fmla="*/ 3284 h 3273"/>
                    <a:gd name="T6" fmla="*/ 676 w 675"/>
                    <a:gd name="T7" fmla="*/ 3284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5"/>
                    <a:gd name="T22" fmla="*/ 0 h 3273"/>
                    <a:gd name="T23" fmla="*/ 675 w 675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77" name="Freeform 56"/>
                <p:cNvSpPr>
                  <a:spLocks noChangeArrowheads="1"/>
                </p:cNvSpPr>
                <p:nvPr/>
              </p:nvSpPr>
              <p:spPr bwMode="auto">
                <a:xfrm>
                  <a:off x="3820" y="1039"/>
                  <a:ext cx="1033" cy="3277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1 w 1036"/>
                    <a:gd name="T5" fmla="*/ 3277 h 3280"/>
                    <a:gd name="T6" fmla="*/ 1033 w 1036"/>
                    <a:gd name="T7" fmla="*/ 3277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6"/>
                    <a:gd name="T22" fmla="*/ 0 h 3280"/>
                    <a:gd name="T23" fmla="*/ 1036 w 1036"/>
                    <a:gd name="T24" fmla="*/ 3280 h 32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78" name="Freeform 57"/>
                <p:cNvSpPr>
                  <a:spLocks noChangeArrowheads="1"/>
                </p:cNvSpPr>
                <p:nvPr/>
              </p:nvSpPr>
              <p:spPr bwMode="auto">
                <a:xfrm>
                  <a:off x="4135" y="1039"/>
                  <a:ext cx="1324" cy="3277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2 w 1327"/>
                    <a:gd name="T5" fmla="*/ 3277 h 3280"/>
                    <a:gd name="T6" fmla="*/ 1324 w 1327"/>
                    <a:gd name="T7" fmla="*/ 3277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7"/>
                    <a:gd name="T22" fmla="*/ 0 h 3280"/>
                    <a:gd name="T23" fmla="*/ 1327 w 1327"/>
                    <a:gd name="T24" fmla="*/ 3280 h 32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</p:grpSp>
          <p:sp>
            <p:nvSpPr>
              <p:cNvPr id="1062" name="Freeform 58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1252" cy="2630"/>
              </a:xfrm>
              <a:custGeom>
                <a:avLst/>
                <a:gdLst>
                  <a:gd name="T0" fmla="*/ 1234 w 1254"/>
                  <a:gd name="T1" fmla="*/ 0 h 2632"/>
                  <a:gd name="T2" fmla="*/ 1210 w 1254"/>
                  <a:gd name="T3" fmla="*/ 0 h 2632"/>
                  <a:gd name="T4" fmla="*/ 0 w 1254"/>
                  <a:gd name="T5" fmla="*/ 2540 h 2632"/>
                  <a:gd name="T6" fmla="*/ 0 w 1254"/>
                  <a:gd name="T7" fmla="*/ 2630 h 2632"/>
                  <a:gd name="T8" fmla="*/ 1252 w 1254"/>
                  <a:gd name="T9" fmla="*/ 7 h 2632"/>
                  <a:gd name="T10" fmla="*/ 1234 w 1254"/>
                  <a:gd name="T11" fmla="*/ 0 h 2632"/>
                  <a:gd name="T12" fmla="*/ 1234 w 1254"/>
                  <a:gd name="T13" fmla="*/ 0 h 26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4"/>
                  <a:gd name="T22" fmla="*/ 0 h 2632"/>
                  <a:gd name="T23" fmla="*/ 1254 w 1254"/>
                  <a:gd name="T24" fmla="*/ 2632 h 26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63" name="Freeform 59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946" cy="1674"/>
              </a:xfrm>
              <a:custGeom>
                <a:avLst/>
                <a:gdLst>
                  <a:gd name="T0" fmla="*/ 928 w 948"/>
                  <a:gd name="T1" fmla="*/ 0 h 1676"/>
                  <a:gd name="T2" fmla="*/ 904 w 948"/>
                  <a:gd name="T3" fmla="*/ 0 h 1676"/>
                  <a:gd name="T4" fmla="*/ 0 w 948"/>
                  <a:gd name="T5" fmla="*/ 1591 h 1676"/>
                  <a:gd name="T6" fmla="*/ 0 w 948"/>
                  <a:gd name="T7" fmla="*/ 1674 h 1676"/>
                  <a:gd name="T8" fmla="*/ 946 w 948"/>
                  <a:gd name="T9" fmla="*/ 5 h 1676"/>
                  <a:gd name="T10" fmla="*/ 928 w 948"/>
                  <a:gd name="T11" fmla="*/ 0 h 1676"/>
                  <a:gd name="T12" fmla="*/ 928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8"/>
                  <a:gd name="T22" fmla="*/ 0 h 1676"/>
                  <a:gd name="T23" fmla="*/ 948 w 948"/>
                  <a:gd name="T24" fmla="*/ 1676 h 16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rgbClr val="660000"/>
              </a:soli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64" name="Freeform 60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627" cy="935"/>
              </a:xfrm>
              <a:custGeom>
                <a:avLst/>
                <a:gdLst>
                  <a:gd name="T0" fmla="*/ 604 w 629"/>
                  <a:gd name="T1" fmla="*/ 0 h 937"/>
                  <a:gd name="T2" fmla="*/ 580 w 629"/>
                  <a:gd name="T3" fmla="*/ 0 h 937"/>
                  <a:gd name="T4" fmla="*/ 0 w 629"/>
                  <a:gd name="T5" fmla="*/ 869 h 937"/>
                  <a:gd name="T6" fmla="*/ 0 w 629"/>
                  <a:gd name="T7" fmla="*/ 935 h 937"/>
                  <a:gd name="T8" fmla="*/ 627 w 629"/>
                  <a:gd name="T9" fmla="*/ 4 h 937"/>
                  <a:gd name="T10" fmla="*/ 604 w 629"/>
                  <a:gd name="T11" fmla="*/ 0 h 937"/>
                  <a:gd name="T12" fmla="*/ 604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9"/>
                  <a:gd name="T22" fmla="*/ 0 h 937"/>
                  <a:gd name="T23" fmla="*/ 629 w 629"/>
                  <a:gd name="T24" fmla="*/ 937 h 9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660000"/>
              </a:soli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65" name="Freeform 61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303" cy="425"/>
              </a:xfrm>
              <a:custGeom>
                <a:avLst/>
                <a:gdLst>
                  <a:gd name="T0" fmla="*/ 280 w 305"/>
                  <a:gd name="T1" fmla="*/ 0 h 427"/>
                  <a:gd name="T2" fmla="*/ 250 w 305"/>
                  <a:gd name="T3" fmla="*/ 0 h 427"/>
                  <a:gd name="T4" fmla="*/ 0 w 305"/>
                  <a:gd name="T5" fmla="*/ 359 h 427"/>
                  <a:gd name="T6" fmla="*/ 0 w 305"/>
                  <a:gd name="T7" fmla="*/ 425 h 427"/>
                  <a:gd name="T8" fmla="*/ 303 w 305"/>
                  <a:gd name="T9" fmla="*/ 5 h 427"/>
                  <a:gd name="T10" fmla="*/ 280 w 305"/>
                  <a:gd name="T11" fmla="*/ 0 h 427"/>
                  <a:gd name="T12" fmla="*/ 280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5"/>
                  <a:gd name="T22" fmla="*/ 0 h 427"/>
                  <a:gd name="T23" fmla="*/ 305 w 305"/>
                  <a:gd name="T24" fmla="*/ 427 h 4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660000"/>
              </a:soli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66" name="Freeform 62"/>
              <p:cNvSpPr>
                <a:spLocks noChangeArrowheads="1"/>
              </p:cNvSpPr>
              <p:nvPr/>
            </p:nvSpPr>
            <p:spPr bwMode="auto">
              <a:xfrm>
                <a:off x="4480" y="1039"/>
                <a:ext cx="1274" cy="2684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4 w 1277"/>
                  <a:gd name="T7" fmla="*/ 2684 h 2686"/>
                  <a:gd name="T8" fmla="*/ 1274 w 1277"/>
                  <a:gd name="T9" fmla="*/ 2594 h 2686"/>
                  <a:gd name="T10" fmla="*/ 41 w 1277"/>
                  <a:gd name="T11" fmla="*/ 0 h 2686"/>
                  <a:gd name="T12" fmla="*/ 41 w 1277"/>
                  <a:gd name="T13" fmla="*/ 0 h 2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7"/>
                  <a:gd name="T22" fmla="*/ 0 h 2686"/>
                  <a:gd name="T23" fmla="*/ 1277 w 1277"/>
                  <a:gd name="T24" fmla="*/ 2686 h 2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67" name="Freeform 63"/>
              <p:cNvSpPr>
                <a:spLocks noChangeArrowheads="1"/>
              </p:cNvSpPr>
              <p:nvPr/>
            </p:nvSpPr>
            <p:spPr bwMode="auto">
              <a:xfrm>
                <a:off x="4769" y="1039"/>
                <a:ext cx="986" cy="1728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6 w 988"/>
                  <a:gd name="T5" fmla="*/ 1728 h 1730"/>
                  <a:gd name="T6" fmla="*/ 986 w 988"/>
                  <a:gd name="T7" fmla="*/ 1651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1730"/>
                  <a:gd name="T23" fmla="*/ 988 w 988"/>
                  <a:gd name="T24" fmla="*/ 1730 h 17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60000"/>
              </a:soli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68" name="Freeform 64"/>
              <p:cNvSpPr>
                <a:spLocks noChangeArrowheads="1"/>
              </p:cNvSpPr>
              <p:nvPr/>
            </p:nvSpPr>
            <p:spPr bwMode="auto">
              <a:xfrm>
                <a:off x="5087" y="1039"/>
                <a:ext cx="668" cy="995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68 w 670"/>
                  <a:gd name="T5" fmla="*/ 995 h 997"/>
                  <a:gd name="T6" fmla="*/ 668 w 670"/>
                  <a:gd name="T7" fmla="*/ 923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0"/>
                  <a:gd name="T22" fmla="*/ 0 h 997"/>
                  <a:gd name="T23" fmla="*/ 670 w 670"/>
                  <a:gd name="T24" fmla="*/ 997 h 9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60000"/>
              </a:soli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69" name="Freeform 65"/>
              <p:cNvSpPr>
                <a:spLocks noChangeArrowheads="1"/>
              </p:cNvSpPr>
              <p:nvPr/>
            </p:nvSpPr>
            <p:spPr bwMode="auto">
              <a:xfrm>
                <a:off x="5411" y="1039"/>
                <a:ext cx="344" cy="485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4 w 346"/>
                  <a:gd name="T5" fmla="*/ 485 h 487"/>
                  <a:gd name="T6" fmla="*/ 344 w 346"/>
                  <a:gd name="T7" fmla="*/ 413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6"/>
                  <a:gd name="T22" fmla="*/ 0 h 487"/>
                  <a:gd name="T23" fmla="*/ 346 w 346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60000"/>
              </a:soli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</p:grpSp>
      </p:grpSp>
      <p:sp>
        <p:nvSpPr>
          <p:cNvPr id="1027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27000"/>
            <a:ext cx="8212137" cy="143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8" name="Text Box 67"/>
          <p:cNvSpPr txBox="1">
            <a:spLocks noChangeArrowheads="1"/>
          </p:cNvSpPr>
          <p:nvPr/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1029" name="Text Box 68"/>
          <p:cNvSpPr txBox="1">
            <a:spLocks noChangeArrowheads="1"/>
          </p:cNvSpPr>
          <p:nvPr/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2050"/>
            <a:ext cx="2116138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defRPr>
                <a:solidFill>
                  <a:srgbClr val="FFFFFF"/>
                </a:solidFill>
              </a:defRPr>
            </a:lvl1pPr>
          </a:lstStyle>
          <a:p>
            <a:fld id="{2A2019AC-A183-41E3-88C2-51AA8ACF88E6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1031" name="Rectangle 7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12137" cy="448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>
    <p:pull dir="ru"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Arial" charset="0"/>
          <a:ea typeface="MS Gothic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Arial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Arial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Arial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137650" cy="6851650"/>
            <a:chOff x="0" y="0"/>
            <a:chExt cx="5756" cy="4316"/>
          </a:xfrm>
        </p:grpSpPr>
        <p:sp>
          <p:nvSpPr>
            <p:cNvPr id="2056" name="Freeform 2"/>
            <p:cNvSpPr>
              <a:spLocks noChangeArrowheads="1"/>
            </p:cNvSpPr>
            <p:nvPr/>
          </p:nvSpPr>
          <p:spPr bwMode="auto">
            <a:xfrm>
              <a:off x="0" y="0"/>
              <a:ext cx="5756" cy="1041"/>
            </a:xfrm>
            <a:custGeom>
              <a:avLst/>
              <a:gdLst>
                <a:gd name="T0" fmla="*/ 5774 w 5740"/>
                <a:gd name="T1" fmla="*/ 1041 h 1043"/>
                <a:gd name="T2" fmla="*/ 0 w 5740"/>
                <a:gd name="T3" fmla="*/ 1041 h 1043"/>
                <a:gd name="T4" fmla="*/ 0 w 5740"/>
                <a:gd name="T5" fmla="*/ 0 h 1043"/>
                <a:gd name="T6" fmla="*/ 5774 w 5740"/>
                <a:gd name="T7" fmla="*/ 0 h 1043"/>
                <a:gd name="T8" fmla="*/ 5774 w 5740"/>
                <a:gd name="T9" fmla="*/ 1041 h 1043"/>
                <a:gd name="T10" fmla="*/ 5774 w 5740"/>
                <a:gd name="T11" fmla="*/ 1041 h 10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40"/>
                <a:gd name="T19" fmla="*/ 0 h 1043"/>
                <a:gd name="T20" fmla="*/ 5740 w 5740"/>
                <a:gd name="T21" fmla="*/ 1043 h 10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grpSp>
          <p:nvGrpSpPr>
            <p:cNvPr id="2057" name="Group 3"/>
            <p:cNvGrpSpPr>
              <a:grpSpLocks/>
            </p:cNvGrpSpPr>
            <p:nvPr/>
          </p:nvGrpSpPr>
          <p:grpSpPr bwMode="auto">
            <a:xfrm>
              <a:off x="0" y="0"/>
              <a:ext cx="5756" cy="4316"/>
              <a:chOff x="0" y="0"/>
              <a:chExt cx="5756" cy="4316"/>
            </a:xfrm>
          </p:grpSpPr>
          <p:sp>
            <p:nvSpPr>
              <p:cNvPr id="2058" name="Freeform 4"/>
              <p:cNvSpPr>
                <a:spLocks noChangeArrowheads="1"/>
              </p:cNvSpPr>
              <p:nvPr/>
            </p:nvSpPr>
            <p:spPr bwMode="auto">
              <a:xfrm>
                <a:off x="1" y="1040"/>
                <a:ext cx="5755" cy="16"/>
              </a:xfrm>
              <a:custGeom>
                <a:avLst/>
                <a:gdLst>
                  <a:gd name="T0" fmla="*/ 5773 w 5740"/>
                  <a:gd name="T1" fmla="*/ 0 h 18"/>
                  <a:gd name="T2" fmla="*/ 0 w 5740"/>
                  <a:gd name="T3" fmla="*/ 0 h 18"/>
                  <a:gd name="T4" fmla="*/ 0 w 5740"/>
                  <a:gd name="T5" fmla="*/ 16 h 18"/>
                  <a:gd name="T6" fmla="*/ 5773 w 5740"/>
                  <a:gd name="T7" fmla="*/ 16 h 18"/>
                  <a:gd name="T8" fmla="*/ 5773 w 5740"/>
                  <a:gd name="T9" fmla="*/ 0 h 18"/>
                  <a:gd name="T10" fmla="*/ 5773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59" name="Freeform 5"/>
              <p:cNvSpPr>
                <a:spLocks noChangeArrowheads="1"/>
              </p:cNvSpPr>
              <p:nvPr/>
            </p:nvSpPr>
            <p:spPr bwMode="auto">
              <a:xfrm>
                <a:off x="0" y="3988"/>
                <a:ext cx="5755" cy="40"/>
              </a:xfrm>
              <a:custGeom>
                <a:avLst/>
                <a:gdLst>
                  <a:gd name="T0" fmla="*/ 0 w 5740"/>
                  <a:gd name="T1" fmla="*/ 40 h 42"/>
                  <a:gd name="T2" fmla="*/ 5773 w 5740"/>
                  <a:gd name="T3" fmla="*/ 40 h 42"/>
                  <a:gd name="T4" fmla="*/ 5773 w 5740"/>
                  <a:gd name="T5" fmla="*/ 0 h 42"/>
                  <a:gd name="T6" fmla="*/ 0 w 5740"/>
                  <a:gd name="T7" fmla="*/ 0 h 42"/>
                  <a:gd name="T8" fmla="*/ 0 w 5740"/>
                  <a:gd name="T9" fmla="*/ 40 h 42"/>
                  <a:gd name="T10" fmla="*/ 0 w 5740"/>
                  <a:gd name="T11" fmla="*/ 4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42"/>
                  <a:gd name="T20" fmla="*/ 5740 w 5740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60" name="Freeform 6"/>
              <p:cNvSpPr>
                <a:spLocks noChangeArrowheads="1"/>
              </p:cNvSpPr>
              <p:nvPr/>
            </p:nvSpPr>
            <p:spPr bwMode="auto">
              <a:xfrm>
                <a:off x="0" y="3665"/>
                <a:ext cx="5755" cy="28"/>
              </a:xfrm>
              <a:custGeom>
                <a:avLst/>
                <a:gdLst>
                  <a:gd name="T0" fmla="*/ 0 w 5740"/>
                  <a:gd name="T1" fmla="*/ 28 h 30"/>
                  <a:gd name="T2" fmla="*/ 5773 w 5740"/>
                  <a:gd name="T3" fmla="*/ 28 h 30"/>
                  <a:gd name="T4" fmla="*/ 5773 w 5740"/>
                  <a:gd name="T5" fmla="*/ 0 h 30"/>
                  <a:gd name="T6" fmla="*/ 0 w 5740"/>
                  <a:gd name="T7" fmla="*/ 0 h 30"/>
                  <a:gd name="T8" fmla="*/ 0 w 5740"/>
                  <a:gd name="T9" fmla="*/ 28 h 30"/>
                  <a:gd name="T10" fmla="*/ 0 w 5740"/>
                  <a:gd name="T11" fmla="*/ 28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61" name="Freeform 7"/>
              <p:cNvSpPr>
                <a:spLocks noChangeArrowheads="1"/>
              </p:cNvSpPr>
              <p:nvPr/>
            </p:nvSpPr>
            <p:spPr bwMode="auto">
              <a:xfrm>
                <a:off x="0" y="3364"/>
                <a:ext cx="5755" cy="28"/>
              </a:xfrm>
              <a:custGeom>
                <a:avLst/>
                <a:gdLst>
                  <a:gd name="T0" fmla="*/ 0 w 5740"/>
                  <a:gd name="T1" fmla="*/ 28 h 30"/>
                  <a:gd name="T2" fmla="*/ 5773 w 5740"/>
                  <a:gd name="T3" fmla="*/ 28 h 30"/>
                  <a:gd name="T4" fmla="*/ 5773 w 5740"/>
                  <a:gd name="T5" fmla="*/ 0 h 30"/>
                  <a:gd name="T6" fmla="*/ 0 w 5740"/>
                  <a:gd name="T7" fmla="*/ 0 h 30"/>
                  <a:gd name="T8" fmla="*/ 0 w 5740"/>
                  <a:gd name="T9" fmla="*/ 28 h 30"/>
                  <a:gd name="T10" fmla="*/ 0 w 5740"/>
                  <a:gd name="T11" fmla="*/ 28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62" name="Freeform 8"/>
              <p:cNvSpPr>
                <a:spLocks noChangeArrowheads="1"/>
              </p:cNvSpPr>
              <p:nvPr/>
            </p:nvSpPr>
            <p:spPr bwMode="auto">
              <a:xfrm>
                <a:off x="0" y="3105"/>
                <a:ext cx="5755" cy="29"/>
              </a:xfrm>
              <a:custGeom>
                <a:avLst/>
                <a:gdLst>
                  <a:gd name="T0" fmla="*/ 0 w 5740"/>
                  <a:gd name="T1" fmla="*/ 30 h 30"/>
                  <a:gd name="T2" fmla="*/ 5773 w 5740"/>
                  <a:gd name="T3" fmla="*/ 30 h 30"/>
                  <a:gd name="T4" fmla="*/ 5773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63" name="Freeform 9"/>
              <p:cNvSpPr>
                <a:spLocks noChangeArrowheads="1"/>
              </p:cNvSpPr>
              <p:nvPr/>
            </p:nvSpPr>
            <p:spPr bwMode="auto">
              <a:xfrm>
                <a:off x="0" y="2859"/>
                <a:ext cx="5755" cy="34"/>
              </a:xfrm>
              <a:custGeom>
                <a:avLst/>
                <a:gdLst>
                  <a:gd name="T0" fmla="*/ 5773 w 5740"/>
                  <a:gd name="T1" fmla="*/ 0 h 36"/>
                  <a:gd name="T2" fmla="*/ 0 w 5740"/>
                  <a:gd name="T3" fmla="*/ 0 h 36"/>
                  <a:gd name="T4" fmla="*/ 0 w 5740"/>
                  <a:gd name="T5" fmla="*/ 34 h 36"/>
                  <a:gd name="T6" fmla="*/ 5773 w 5740"/>
                  <a:gd name="T7" fmla="*/ 34 h 36"/>
                  <a:gd name="T8" fmla="*/ 5773 w 5740"/>
                  <a:gd name="T9" fmla="*/ 0 h 36"/>
                  <a:gd name="T10" fmla="*/ 5773 w 5740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6"/>
                  <a:gd name="T20" fmla="*/ 5740 w 574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F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64" name="Freeform 10"/>
              <p:cNvSpPr>
                <a:spLocks noChangeArrowheads="1"/>
              </p:cNvSpPr>
              <p:nvPr/>
            </p:nvSpPr>
            <p:spPr bwMode="auto">
              <a:xfrm>
                <a:off x="0" y="2644"/>
                <a:ext cx="5755" cy="28"/>
              </a:xfrm>
              <a:custGeom>
                <a:avLst/>
                <a:gdLst>
                  <a:gd name="T0" fmla="*/ 5773 w 5740"/>
                  <a:gd name="T1" fmla="*/ 0 h 30"/>
                  <a:gd name="T2" fmla="*/ 0 w 5740"/>
                  <a:gd name="T3" fmla="*/ 0 h 30"/>
                  <a:gd name="T4" fmla="*/ 0 w 5740"/>
                  <a:gd name="T5" fmla="*/ 28 h 30"/>
                  <a:gd name="T6" fmla="*/ 5773 w 5740"/>
                  <a:gd name="T7" fmla="*/ 28 h 30"/>
                  <a:gd name="T8" fmla="*/ 5773 w 5740"/>
                  <a:gd name="T9" fmla="*/ 0 h 30"/>
                  <a:gd name="T10" fmla="*/ 5773 w 5740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F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65" name="Freeform 11"/>
              <p:cNvSpPr>
                <a:spLocks noChangeArrowheads="1"/>
              </p:cNvSpPr>
              <p:nvPr/>
            </p:nvSpPr>
            <p:spPr bwMode="auto">
              <a:xfrm>
                <a:off x="0" y="2433"/>
                <a:ext cx="5755" cy="34"/>
              </a:xfrm>
              <a:custGeom>
                <a:avLst/>
                <a:gdLst>
                  <a:gd name="T0" fmla="*/ 5773 w 5740"/>
                  <a:gd name="T1" fmla="*/ 0 h 36"/>
                  <a:gd name="T2" fmla="*/ 0 w 5740"/>
                  <a:gd name="T3" fmla="*/ 0 h 36"/>
                  <a:gd name="T4" fmla="*/ 0 w 5740"/>
                  <a:gd name="T5" fmla="*/ 34 h 36"/>
                  <a:gd name="T6" fmla="*/ 5773 w 5740"/>
                  <a:gd name="T7" fmla="*/ 34 h 36"/>
                  <a:gd name="T8" fmla="*/ 5773 w 5740"/>
                  <a:gd name="T9" fmla="*/ 0 h 36"/>
                  <a:gd name="T10" fmla="*/ 5773 w 5740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6"/>
                  <a:gd name="T20" fmla="*/ 5740 w 574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B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66" name="Freeform 12"/>
              <p:cNvSpPr>
                <a:spLocks noChangeArrowheads="1"/>
              </p:cNvSpPr>
              <p:nvPr/>
            </p:nvSpPr>
            <p:spPr bwMode="auto">
              <a:xfrm>
                <a:off x="0" y="2259"/>
                <a:ext cx="5755" cy="22"/>
              </a:xfrm>
              <a:custGeom>
                <a:avLst/>
                <a:gdLst>
                  <a:gd name="T0" fmla="*/ 5773 w 5740"/>
                  <a:gd name="T1" fmla="*/ 0 h 24"/>
                  <a:gd name="T2" fmla="*/ 0 w 5740"/>
                  <a:gd name="T3" fmla="*/ 0 h 24"/>
                  <a:gd name="T4" fmla="*/ 0 w 5740"/>
                  <a:gd name="T5" fmla="*/ 22 h 24"/>
                  <a:gd name="T6" fmla="*/ 5773 w 5740"/>
                  <a:gd name="T7" fmla="*/ 22 h 24"/>
                  <a:gd name="T8" fmla="*/ 5773 w 5740"/>
                  <a:gd name="T9" fmla="*/ 0 h 24"/>
                  <a:gd name="T10" fmla="*/ 5773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B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67" name="Freeform 13"/>
              <p:cNvSpPr>
                <a:spLocks noChangeArrowheads="1"/>
              </p:cNvSpPr>
              <p:nvPr/>
            </p:nvSpPr>
            <p:spPr bwMode="auto">
              <a:xfrm>
                <a:off x="0" y="2090"/>
                <a:ext cx="5755" cy="22"/>
              </a:xfrm>
              <a:custGeom>
                <a:avLst/>
                <a:gdLst>
                  <a:gd name="T0" fmla="*/ 5773 w 5740"/>
                  <a:gd name="T1" fmla="*/ 0 h 24"/>
                  <a:gd name="T2" fmla="*/ 0 w 5740"/>
                  <a:gd name="T3" fmla="*/ 0 h 24"/>
                  <a:gd name="T4" fmla="*/ 0 w 5740"/>
                  <a:gd name="T5" fmla="*/ 22 h 24"/>
                  <a:gd name="T6" fmla="*/ 5773 w 5740"/>
                  <a:gd name="T7" fmla="*/ 22 h 24"/>
                  <a:gd name="T8" fmla="*/ 5773 w 5740"/>
                  <a:gd name="T9" fmla="*/ 0 h 24"/>
                  <a:gd name="T10" fmla="*/ 5773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68" name="Freeform 14"/>
              <p:cNvSpPr>
                <a:spLocks noChangeArrowheads="1"/>
              </p:cNvSpPr>
              <p:nvPr/>
            </p:nvSpPr>
            <p:spPr bwMode="auto">
              <a:xfrm>
                <a:off x="0" y="1928"/>
                <a:ext cx="5755" cy="22"/>
              </a:xfrm>
              <a:custGeom>
                <a:avLst/>
                <a:gdLst>
                  <a:gd name="T0" fmla="*/ 5773 w 5740"/>
                  <a:gd name="T1" fmla="*/ 0 h 24"/>
                  <a:gd name="T2" fmla="*/ 0 w 5740"/>
                  <a:gd name="T3" fmla="*/ 0 h 24"/>
                  <a:gd name="T4" fmla="*/ 0 w 5740"/>
                  <a:gd name="T5" fmla="*/ 22 h 24"/>
                  <a:gd name="T6" fmla="*/ 5773 w 5740"/>
                  <a:gd name="T7" fmla="*/ 22 h 24"/>
                  <a:gd name="T8" fmla="*/ 5773 w 5740"/>
                  <a:gd name="T9" fmla="*/ 0 h 24"/>
                  <a:gd name="T10" fmla="*/ 5773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69" name="Freeform 15"/>
              <p:cNvSpPr>
                <a:spLocks noChangeArrowheads="1"/>
              </p:cNvSpPr>
              <p:nvPr/>
            </p:nvSpPr>
            <p:spPr bwMode="auto">
              <a:xfrm>
                <a:off x="0" y="1645"/>
                <a:ext cx="5755" cy="10"/>
              </a:xfrm>
              <a:custGeom>
                <a:avLst/>
                <a:gdLst>
                  <a:gd name="T0" fmla="*/ 5773 w 5740"/>
                  <a:gd name="T1" fmla="*/ 0 h 12"/>
                  <a:gd name="T2" fmla="*/ 0 w 5740"/>
                  <a:gd name="T3" fmla="*/ 0 h 12"/>
                  <a:gd name="T4" fmla="*/ 0 w 5740"/>
                  <a:gd name="T5" fmla="*/ 10 h 12"/>
                  <a:gd name="T6" fmla="*/ 5773 w 5740"/>
                  <a:gd name="T7" fmla="*/ 10 h 12"/>
                  <a:gd name="T8" fmla="*/ 5773 w 5740"/>
                  <a:gd name="T9" fmla="*/ 0 h 12"/>
                  <a:gd name="T10" fmla="*/ 5773 w 574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2"/>
                  <a:gd name="T20" fmla="*/ 5740 w 574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70" name="Freeform 16"/>
              <p:cNvSpPr>
                <a:spLocks noChangeArrowheads="1"/>
              </p:cNvSpPr>
              <p:nvPr/>
            </p:nvSpPr>
            <p:spPr bwMode="auto">
              <a:xfrm>
                <a:off x="0" y="1778"/>
                <a:ext cx="5755" cy="22"/>
              </a:xfrm>
              <a:custGeom>
                <a:avLst/>
                <a:gdLst>
                  <a:gd name="T0" fmla="*/ 5773 w 5740"/>
                  <a:gd name="T1" fmla="*/ 0 h 24"/>
                  <a:gd name="T2" fmla="*/ 0 w 5740"/>
                  <a:gd name="T3" fmla="*/ 0 h 24"/>
                  <a:gd name="T4" fmla="*/ 0 w 5740"/>
                  <a:gd name="T5" fmla="*/ 22 h 24"/>
                  <a:gd name="T6" fmla="*/ 5773 w 5740"/>
                  <a:gd name="T7" fmla="*/ 22 h 24"/>
                  <a:gd name="T8" fmla="*/ 5773 w 5740"/>
                  <a:gd name="T9" fmla="*/ 0 h 24"/>
                  <a:gd name="T10" fmla="*/ 5773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71" name="Freeform 17"/>
              <p:cNvSpPr>
                <a:spLocks noChangeArrowheads="1"/>
              </p:cNvSpPr>
              <p:nvPr/>
            </p:nvSpPr>
            <p:spPr bwMode="auto">
              <a:xfrm>
                <a:off x="0" y="1520"/>
                <a:ext cx="5755" cy="10"/>
              </a:xfrm>
              <a:custGeom>
                <a:avLst/>
                <a:gdLst>
                  <a:gd name="T0" fmla="*/ 5773 w 5740"/>
                  <a:gd name="T1" fmla="*/ 0 h 12"/>
                  <a:gd name="T2" fmla="*/ 0 w 5740"/>
                  <a:gd name="T3" fmla="*/ 0 h 12"/>
                  <a:gd name="T4" fmla="*/ 0 w 5740"/>
                  <a:gd name="T5" fmla="*/ 10 h 12"/>
                  <a:gd name="T6" fmla="*/ 5773 w 5740"/>
                  <a:gd name="T7" fmla="*/ 10 h 12"/>
                  <a:gd name="T8" fmla="*/ 5773 w 5740"/>
                  <a:gd name="T9" fmla="*/ 0 h 12"/>
                  <a:gd name="T10" fmla="*/ 5773 w 574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2"/>
                  <a:gd name="T20" fmla="*/ 5740 w 574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72" name="Freeform 18"/>
              <p:cNvSpPr>
                <a:spLocks noChangeArrowheads="1"/>
              </p:cNvSpPr>
              <p:nvPr/>
            </p:nvSpPr>
            <p:spPr bwMode="auto">
              <a:xfrm>
                <a:off x="0" y="1394"/>
                <a:ext cx="5755" cy="16"/>
              </a:xfrm>
              <a:custGeom>
                <a:avLst/>
                <a:gdLst>
                  <a:gd name="T0" fmla="*/ 5773 w 5740"/>
                  <a:gd name="T1" fmla="*/ 0 h 18"/>
                  <a:gd name="T2" fmla="*/ 0 w 5740"/>
                  <a:gd name="T3" fmla="*/ 0 h 18"/>
                  <a:gd name="T4" fmla="*/ 0 w 5740"/>
                  <a:gd name="T5" fmla="*/ 16 h 18"/>
                  <a:gd name="T6" fmla="*/ 5773 w 5740"/>
                  <a:gd name="T7" fmla="*/ 16 h 18"/>
                  <a:gd name="T8" fmla="*/ 5773 w 5740"/>
                  <a:gd name="T9" fmla="*/ 0 h 18"/>
                  <a:gd name="T10" fmla="*/ 5773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73" name="Freeform 19"/>
              <p:cNvSpPr>
                <a:spLocks noChangeArrowheads="1"/>
              </p:cNvSpPr>
              <p:nvPr/>
            </p:nvSpPr>
            <p:spPr bwMode="auto">
              <a:xfrm>
                <a:off x="0" y="1280"/>
                <a:ext cx="5755" cy="16"/>
              </a:xfrm>
              <a:custGeom>
                <a:avLst/>
                <a:gdLst>
                  <a:gd name="T0" fmla="*/ 5773 w 5740"/>
                  <a:gd name="T1" fmla="*/ 0 h 18"/>
                  <a:gd name="T2" fmla="*/ 0 w 5740"/>
                  <a:gd name="T3" fmla="*/ 0 h 18"/>
                  <a:gd name="T4" fmla="*/ 0 w 5740"/>
                  <a:gd name="T5" fmla="*/ 16 h 18"/>
                  <a:gd name="T6" fmla="*/ 5773 w 5740"/>
                  <a:gd name="T7" fmla="*/ 16 h 18"/>
                  <a:gd name="T8" fmla="*/ 5773 w 5740"/>
                  <a:gd name="T9" fmla="*/ 0 h 18"/>
                  <a:gd name="T10" fmla="*/ 5773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74" name="Freeform 20"/>
              <p:cNvSpPr>
                <a:spLocks noChangeArrowheads="1"/>
              </p:cNvSpPr>
              <p:nvPr/>
            </p:nvSpPr>
            <p:spPr bwMode="auto">
              <a:xfrm>
                <a:off x="0" y="1177"/>
                <a:ext cx="5755" cy="16"/>
              </a:xfrm>
              <a:custGeom>
                <a:avLst/>
                <a:gdLst>
                  <a:gd name="T0" fmla="*/ 5773 w 5740"/>
                  <a:gd name="T1" fmla="*/ 0 h 18"/>
                  <a:gd name="T2" fmla="*/ 0 w 5740"/>
                  <a:gd name="T3" fmla="*/ 0 h 18"/>
                  <a:gd name="T4" fmla="*/ 0 w 5740"/>
                  <a:gd name="T5" fmla="*/ 16 h 18"/>
                  <a:gd name="T6" fmla="*/ 5773 w 5740"/>
                  <a:gd name="T7" fmla="*/ 16 h 18"/>
                  <a:gd name="T8" fmla="*/ 5773 w 5740"/>
                  <a:gd name="T9" fmla="*/ 0 h 18"/>
                  <a:gd name="T10" fmla="*/ 5773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75" name="Freeform 21"/>
              <p:cNvSpPr>
                <a:spLocks noChangeArrowheads="1"/>
              </p:cNvSpPr>
              <p:nvPr/>
            </p:nvSpPr>
            <p:spPr bwMode="auto">
              <a:xfrm>
                <a:off x="0" y="24"/>
                <a:ext cx="5755" cy="28"/>
              </a:xfrm>
              <a:custGeom>
                <a:avLst/>
                <a:gdLst>
                  <a:gd name="T0" fmla="*/ 5773 w 5740"/>
                  <a:gd name="T1" fmla="*/ 0 h 30"/>
                  <a:gd name="T2" fmla="*/ 0 w 5740"/>
                  <a:gd name="T3" fmla="*/ 0 h 30"/>
                  <a:gd name="T4" fmla="*/ 0 w 5740"/>
                  <a:gd name="T5" fmla="*/ 28 h 30"/>
                  <a:gd name="T6" fmla="*/ 5773 w 5740"/>
                  <a:gd name="T7" fmla="*/ 28 h 30"/>
                  <a:gd name="T8" fmla="*/ 5773 w 5740"/>
                  <a:gd name="T9" fmla="*/ 0 h 30"/>
                  <a:gd name="T10" fmla="*/ 5773 w 5740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76" name="Freeform 22"/>
              <p:cNvSpPr>
                <a:spLocks noChangeArrowheads="1"/>
              </p:cNvSpPr>
              <p:nvPr/>
            </p:nvSpPr>
            <p:spPr bwMode="auto">
              <a:xfrm>
                <a:off x="0" y="186"/>
                <a:ext cx="5755" cy="22"/>
              </a:xfrm>
              <a:custGeom>
                <a:avLst/>
                <a:gdLst>
                  <a:gd name="T0" fmla="*/ 5773 w 5740"/>
                  <a:gd name="T1" fmla="*/ 0 h 24"/>
                  <a:gd name="T2" fmla="*/ 0 w 5740"/>
                  <a:gd name="T3" fmla="*/ 0 h 24"/>
                  <a:gd name="T4" fmla="*/ 0 w 5740"/>
                  <a:gd name="T5" fmla="*/ 22 h 24"/>
                  <a:gd name="T6" fmla="*/ 5773 w 5740"/>
                  <a:gd name="T7" fmla="*/ 22 h 24"/>
                  <a:gd name="T8" fmla="*/ 5773 w 5740"/>
                  <a:gd name="T9" fmla="*/ 0 h 24"/>
                  <a:gd name="T10" fmla="*/ 5773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77" name="Freeform 23"/>
              <p:cNvSpPr>
                <a:spLocks noChangeArrowheads="1"/>
              </p:cNvSpPr>
              <p:nvPr/>
            </p:nvSpPr>
            <p:spPr bwMode="auto">
              <a:xfrm>
                <a:off x="0" y="475"/>
                <a:ext cx="5755" cy="22"/>
              </a:xfrm>
              <a:custGeom>
                <a:avLst/>
                <a:gdLst>
                  <a:gd name="T0" fmla="*/ 5773 w 5740"/>
                  <a:gd name="T1" fmla="*/ 0 h 24"/>
                  <a:gd name="T2" fmla="*/ 0 w 5740"/>
                  <a:gd name="T3" fmla="*/ 0 h 24"/>
                  <a:gd name="T4" fmla="*/ 0 w 5740"/>
                  <a:gd name="T5" fmla="*/ 22 h 24"/>
                  <a:gd name="T6" fmla="*/ 5773 w 5740"/>
                  <a:gd name="T7" fmla="*/ 22 h 24"/>
                  <a:gd name="T8" fmla="*/ 5773 w 5740"/>
                  <a:gd name="T9" fmla="*/ 0 h 24"/>
                  <a:gd name="T10" fmla="*/ 5773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F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78" name="Freeform 24"/>
              <p:cNvSpPr>
                <a:spLocks noChangeArrowheads="1"/>
              </p:cNvSpPr>
              <p:nvPr/>
            </p:nvSpPr>
            <p:spPr bwMode="auto">
              <a:xfrm>
                <a:off x="0" y="337"/>
                <a:ext cx="5755" cy="22"/>
              </a:xfrm>
              <a:custGeom>
                <a:avLst/>
                <a:gdLst>
                  <a:gd name="T0" fmla="*/ 5773 w 5740"/>
                  <a:gd name="T1" fmla="*/ 0 h 24"/>
                  <a:gd name="T2" fmla="*/ 0 w 5740"/>
                  <a:gd name="T3" fmla="*/ 0 h 24"/>
                  <a:gd name="T4" fmla="*/ 0 w 5740"/>
                  <a:gd name="T5" fmla="*/ 22 h 24"/>
                  <a:gd name="T6" fmla="*/ 5773 w 5740"/>
                  <a:gd name="T7" fmla="*/ 22 h 24"/>
                  <a:gd name="T8" fmla="*/ 5773 w 5740"/>
                  <a:gd name="T9" fmla="*/ 0 h 24"/>
                  <a:gd name="T10" fmla="*/ 5773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79" name="Freeform 25"/>
              <p:cNvSpPr>
                <a:spLocks noChangeArrowheads="1"/>
              </p:cNvSpPr>
              <p:nvPr/>
            </p:nvSpPr>
            <p:spPr bwMode="auto">
              <a:xfrm>
                <a:off x="0" y="600"/>
                <a:ext cx="5755" cy="22"/>
              </a:xfrm>
              <a:custGeom>
                <a:avLst/>
                <a:gdLst>
                  <a:gd name="T0" fmla="*/ 5773 w 5740"/>
                  <a:gd name="T1" fmla="*/ 0 h 24"/>
                  <a:gd name="T2" fmla="*/ 0 w 5740"/>
                  <a:gd name="T3" fmla="*/ 0 h 24"/>
                  <a:gd name="T4" fmla="*/ 0 w 5740"/>
                  <a:gd name="T5" fmla="*/ 22 h 24"/>
                  <a:gd name="T6" fmla="*/ 5773 w 5740"/>
                  <a:gd name="T7" fmla="*/ 22 h 24"/>
                  <a:gd name="T8" fmla="*/ 5773 w 5740"/>
                  <a:gd name="T9" fmla="*/ 0 h 24"/>
                  <a:gd name="T10" fmla="*/ 5773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3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80" name="Freeform 26"/>
              <p:cNvSpPr>
                <a:spLocks noChangeArrowheads="1"/>
              </p:cNvSpPr>
              <p:nvPr/>
            </p:nvSpPr>
            <p:spPr bwMode="auto">
              <a:xfrm>
                <a:off x="0" y="727"/>
                <a:ext cx="5755" cy="16"/>
              </a:xfrm>
              <a:custGeom>
                <a:avLst/>
                <a:gdLst>
                  <a:gd name="T0" fmla="*/ 5773 w 5740"/>
                  <a:gd name="T1" fmla="*/ 0 h 18"/>
                  <a:gd name="T2" fmla="*/ 0 w 5740"/>
                  <a:gd name="T3" fmla="*/ 0 h 18"/>
                  <a:gd name="T4" fmla="*/ 0 w 5740"/>
                  <a:gd name="T5" fmla="*/ 16 h 18"/>
                  <a:gd name="T6" fmla="*/ 5773 w 5740"/>
                  <a:gd name="T7" fmla="*/ 16 h 18"/>
                  <a:gd name="T8" fmla="*/ 5773 w 5740"/>
                  <a:gd name="T9" fmla="*/ 0 h 18"/>
                  <a:gd name="T10" fmla="*/ 5773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81" name="Freeform 27"/>
              <p:cNvSpPr>
                <a:spLocks noChangeArrowheads="1"/>
              </p:cNvSpPr>
              <p:nvPr/>
            </p:nvSpPr>
            <p:spPr bwMode="auto">
              <a:xfrm>
                <a:off x="0" y="841"/>
                <a:ext cx="5755" cy="16"/>
              </a:xfrm>
              <a:custGeom>
                <a:avLst/>
                <a:gdLst>
                  <a:gd name="T0" fmla="*/ 5773 w 5740"/>
                  <a:gd name="T1" fmla="*/ 0 h 18"/>
                  <a:gd name="T2" fmla="*/ 0 w 5740"/>
                  <a:gd name="T3" fmla="*/ 0 h 18"/>
                  <a:gd name="T4" fmla="*/ 0 w 5740"/>
                  <a:gd name="T5" fmla="*/ 16 h 18"/>
                  <a:gd name="T6" fmla="*/ 5773 w 5740"/>
                  <a:gd name="T7" fmla="*/ 16 h 18"/>
                  <a:gd name="T8" fmla="*/ 5773 w 5740"/>
                  <a:gd name="T9" fmla="*/ 0 h 18"/>
                  <a:gd name="T10" fmla="*/ 5773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82" name="Freeform 28"/>
              <p:cNvSpPr>
                <a:spLocks noChangeArrowheads="1"/>
              </p:cNvSpPr>
              <p:nvPr/>
            </p:nvSpPr>
            <p:spPr bwMode="auto">
              <a:xfrm>
                <a:off x="0" y="943"/>
                <a:ext cx="5755" cy="16"/>
              </a:xfrm>
              <a:custGeom>
                <a:avLst/>
                <a:gdLst>
                  <a:gd name="T0" fmla="*/ 5773 w 5740"/>
                  <a:gd name="T1" fmla="*/ 0 h 18"/>
                  <a:gd name="T2" fmla="*/ 0 w 5740"/>
                  <a:gd name="T3" fmla="*/ 0 h 18"/>
                  <a:gd name="T4" fmla="*/ 0 w 5740"/>
                  <a:gd name="T5" fmla="*/ 16 h 18"/>
                  <a:gd name="T6" fmla="*/ 5773 w 5740"/>
                  <a:gd name="T7" fmla="*/ 16 h 18"/>
                  <a:gd name="T8" fmla="*/ 5773 w 5740"/>
                  <a:gd name="T9" fmla="*/ 0 h 18"/>
                  <a:gd name="T10" fmla="*/ 5773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7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grpSp>
            <p:nvGrpSpPr>
              <p:cNvPr id="2083" name="Group 29"/>
              <p:cNvGrpSpPr>
                <a:grpSpLocks/>
              </p:cNvGrpSpPr>
              <p:nvPr/>
            </p:nvGrpSpPr>
            <p:grpSpPr bwMode="auto">
              <a:xfrm>
                <a:off x="0" y="0"/>
                <a:ext cx="5754" cy="1042"/>
                <a:chOff x="0" y="0"/>
                <a:chExt cx="5754" cy="1042"/>
              </a:xfrm>
            </p:grpSpPr>
            <p:sp>
              <p:nvSpPr>
                <p:cNvPr id="2105" name="Freeform 30"/>
                <p:cNvSpPr>
                  <a:spLocks noChangeArrowheads="1"/>
                </p:cNvSpPr>
                <p:nvPr/>
              </p:nvSpPr>
              <p:spPr bwMode="auto">
                <a:xfrm>
                  <a:off x="2848" y="0"/>
                  <a:ext cx="40" cy="1042"/>
                </a:xfrm>
                <a:custGeom>
                  <a:avLst/>
                  <a:gdLst>
                    <a:gd name="T0" fmla="*/ 17 w 42"/>
                    <a:gd name="T1" fmla="*/ 1044 h 1043"/>
                    <a:gd name="T2" fmla="*/ 40 w 42"/>
                    <a:gd name="T3" fmla="*/ 1044 h 1043"/>
                    <a:gd name="T4" fmla="*/ 40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4 h 1043"/>
                    <a:gd name="T10" fmla="*/ 17 w 42"/>
                    <a:gd name="T11" fmla="*/ 1044 h 1043"/>
                    <a:gd name="T12" fmla="*/ 17 w 42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1043"/>
                    <a:gd name="T23" fmla="*/ 42 w 42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06" name="Freeform 31"/>
                <p:cNvSpPr>
                  <a:spLocks noChangeArrowheads="1"/>
                </p:cNvSpPr>
                <p:nvPr/>
              </p:nvSpPr>
              <p:spPr bwMode="auto">
                <a:xfrm>
                  <a:off x="2399" y="0"/>
                  <a:ext cx="153" cy="1042"/>
                </a:xfrm>
                <a:custGeom>
                  <a:avLst/>
                  <a:gdLst>
                    <a:gd name="T0" fmla="*/ 129 w 155"/>
                    <a:gd name="T1" fmla="*/ 1044 h 1043"/>
                    <a:gd name="T2" fmla="*/ 153 w 155"/>
                    <a:gd name="T3" fmla="*/ 1044 h 1043"/>
                    <a:gd name="T4" fmla="*/ 41 w 155"/>
                    <a:gd name="T5" fmla="*/ 0 h 1043"/>
                    <a:gd name="T6" fmla="*/ 0 w 155"/>
                    <a:gd name="T7" fmla="*/ 0 h 1043"/>
                    <a:gd name="T8" fmla="*/ 112 w 155"/>
                    <a:gd name="T9" fmla="*/ 1044 h 1043"/>
                    <a:gd name="T10" fmla="*/ 129 w 155"/>
                    <a:gd name="T11" fmla="*/ 1044 h 1043"/>
                    <a:gd name="T12" fmla="*/ 129 w 155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"/>
                    <a:gd name="T22" fmla="*/ 0 h 1043"/>
                    <a:gd name="T23" fmla="*/ 155 w 155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07" name="Freeform 32"/>
                <p:cNvSpPr>
                  <a:spLocks noChangeArrowheads="1"/>
                </p:cNvSpPr>
                <p:nvPr/>
              </p:nvSpPr>
              <p:spPr bwMode="auto">
                <a:xfrm>
                  <a:off x="1966" y="0"/>
                  <a:ext cx="238" cy="1042"/>
                </a:xfrm>
                <a:custGeom>
                  <a:avLst/>
                  <a:gdLst>
                    <a:gd name="T0" fmla="*/ 221 w 239"/>
                    <a:gd name="T1" fmla="*/ 1044 h 1043"/>
                    <a:gd name="T2" fmla="*/ 239 w 239"/>
                    <a:gd name="T3" fmla="*/ 1044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4 h 1043"/>
                    <a:gd name="T10" fmla="*/ 221 w 239"/>
                    <a:gd name="T11" fmla="*/ 1044 h 1043"/>
                    <a:gd name="T12" fmla="*/ 221 w 239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9"/>
                    <a:gd name="T22" fmla="*/ 0 h 1043"/>
                    <a:gd name="T23" fmla="*/ 239 w 239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08" name="Freeform 33"/>
                <p:cNvSpPr>
                  <a:spLocks noChangeArrowheads="1"/>
                </p:cNvSpPr>
                <p:nvPr/>
              </p:nvSpPr>
              <p:spPr bwMode="auto">
                <a:xfrm>
                  <a:off x="1553" y="0"/>
                  <a:ext cx="351" cy="1042"/>
                </a:xfrm>
                <a:custGeom>
                  <a:avLst/>
                  <a:gdLst>
                    <a:gd name="T0" fmla="*/ 334 w 352"/>
                    <a:gd name="T1" fmla="*/ 1044 h 1043"/>
                    <a:gd name="T2" fmla="*/ 352 w 352"/>
                    <a:gd name="T3" fmla="*/ 1044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4 h 1043"/>
                    <a:gd name="T10" fmla="*/ 334 w 352"/>
                    <a:gd name="T11" fmla="*/ 1044 h 1043"/>
                    <a:gd name="T12" fmla="*/ 334 w 352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2"/>
                    <a:gd name="T22" fmla="*/ 0 h 1043"/>
                    <a:gd name="T23" fmla="*/ 352 w 352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09" name="Freeform 34"/>
                <p:cNvSpPr>
                  <a:spLocks noChangeArrowheads="1"/>
                </p:cNvSpPr>
                <p:nvPr/>
              </p:nvSpPr>
              <p:spPr bwMode="auto">
                <a:xfrm>
                  <a:off x="1134" y="0"/>
                  <a:ext cx="448" cy="1042"/>
                </a:xfrm>
                <a:custGeom>
                  <a:avLst/>
                  <a:gdLst>
                    <a:gd name="T0" fmla="*/ 425 w 449"/>
                    <a:gd name="T1" fmla="*/ 1044 h 1043"/>
                    <a:gd name="T2" fmla="*/ 449 w 449"/>
                    <a:gd name="T3" fmla="*/ 1044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4 h 1043"/>
                    <a:gd name="T10" fmla="*/ 425 w 449"/>
                    <a:gd name="T11" fmla="*/ 1044 h 1043"/>
                    <a:gd name="T12" fmla="*/ 425 w 449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9"/>
                    <a:gd name="T22" fmla="*/ 0 h 1043"/>
                    <a:gd name="T23" fmla="*/ 449 w 449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10" name="Freeform 35"/>
                <p:cNvSpPr>
                  <a:spLocks noChangeArrowheads="1"/>
                </p:cNvSpPr>
                <p:nvPr/>
              </p:nvSpPr>
              <p:spPr bwMode="auto">
                <a:xfrm>
                  <a:off x="714" y="0"/>
                  <a:ext cx="538" cy="1042"/>
                </a:xfrm>
                <a:custGeom>
                  <a:avLst/>
                  <a:gdLst>
                    <a:gd name="T0" fmla="*/ 522 w 538"/>
                    <a:gd name="T1" fmla="*/ 1044 h 1043"/>
                    <a:gd name="T2" fmla="*/ 540 w 538"/>
                    <a:gd name="T3" fmla="*/ 1044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8 w 538"/>
                    <a:gd name="T9" fmla="*/ 1044 h 1043"/>
                    <a:gd name="T10" fmla="*/ 522 w 538"/>
                    <a:gd name="T11" fmla="*/ 1044 h 1043"/>
                    <a:gd name="T12" fmla="*/ 522 w 538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8"/>
                    <a:gd name="T22" fmla="*/ 0 h 1043"/>
                    <a:gd name="T23" fmla="*/ 538 w 538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11" name="Freeform 36"/>
                <p:cNvSpPr>
                  <a:spLocks noChangeArrowheads="1"/>
                </p:cNvSpPr>
                <p:nvPr/>
              </p:nvSpPr>
              <p:spPr bwMode="auto">
                <a:xfrm>
                  <a:off x="306" y="0"/>
                  <a:ext cx="640" cy="1042"/>
                </a:xfrm>
                <a:custGeom>
                  <a:avLst/>
                  <a:gdLst>
                    <a:gd name="T0" fmla="*/ 624 w 640"/>
                    <a:gd name="T1" fmla="*/ 1044 h 1043"/>
                    <a:gd name="T2" fmla="*/ 642 w 640"/>
                    <a:gd name="T3" fmla="*/ 1044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600 w 640"/>
                    <a:gd name="T9" fmla="*/ 1044 h 1043"/>
                    <a:gd name="T10" fmla="*/ 624 w 640"/>
                    <a:gd name="T11" fmla="*/ 1044 h 1043"/>
                    <a:gd name="T12" fmla="*/ 624 w 640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0"/>
                    <a:gd name="T22" fmla="*/ 0 h 1043"/>
                    <a:gd name="T23" fmla="*/ 640 w 640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12" name="Freeform 37"/>
                <p:cNvSpPr>
                  <a:spLocks noChangeArrowheads="1"/>
                </p:cNvSpPr>
                <p:nvPr/>
              </p:nvSpPr>
              <p:spPr bwMode="auto">
                <a:xfrm>
                  <a:off x="0" y="108"/>
                  <a:ext cx="628" cy="934"/>
                </a:xfrm>
                <a:custGeom>
                  <a:avLst/>
                  <a:gdLst>
                    <a:gd name="T0" fmla="*/ 606 w 628"/>
                    <a:gd name="T1" fmla="*/ 936 h 935"/>
                    <a:gd name="T2" fmla="*/ 630 w 628"/>
                    <a:gd name="T3" fmla="*/ 936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2 w 628"/>
                    <a:gd name="T9" fmla="*/ 936 h 935"/>
                    <a:gd name="T10" fmla="*/ 606 w 628"/>
                    <a:gd name="T11" fmla="*/ 936 h 935"/>
                    <a:gd name="T12" fmla="*/ 606 w 628"/>
                    <a:gd name="T13" fmla="*/ 936 h 9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8"/>
                    <a:gd name="T22" fmla="*/ 0 h 935"/>
                    <a:gd name="T23" fmla="*/ 628 w 628"/>
                    <a:gd name="T24" fmla="*/ 935 h 9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13" name="Freeform 38"/>
                <p:cNvSpPr>
                  <a:spLocks noChangeArrowheads="1"/>
                </p:cNvSpPr>
                <p:nvPr/>
              </p:nvSpPr>
              <p:spPr bwMode="auto">
                <a:xfrm>
                  <a:off x="3190" y="0"/>
                  <a:ext cx="153" cy="1042"/>
                </a:xfrm>
                <a:custGeom>
                  <a:avLst/>
                  <a:gdLst>
                    <a:gd name="T0" fmla="*/ 18 w 155"/>
                    <a:gd name="T1" fmla="*/ 1044 h 1043"/>
                    <a:gd name="T2" fmla="*/ 41 w 155"/>
                    <a:gd name="T3" fmla="*/ 1044 h 1043"/>
                    <a:gd name="T4" fmla="*/ 153 w 155"/>
                    <a:gd name="T5" fmla="*/ 0 h 1043"/>
                    <a:gd name="T6" fmla="*/ 113 w 155"/>
                    <a:gd name="T7" fmla="*/ 0 h 1043"/>
                    <a:gd name="T8" fmla="*/ 0 w 155"/>
                    <a:gd name="T9" fmla="*/ 1044 h 1043"/>
                    <a:gd name="T10" fmla="*/ 18 w 155"/>
                    <a:gd name="T11" fmla="*/ 1044 h 1043"/>
                    <a:gd name="T12" fmla="*/ 18 w 155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"/>
                    <a:gd name="T22" fmla="*/ 0 h 1043"/>
                    <a:gd name="T23" fmla="*/ 155 w 155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14" name="Freeform 39"/>
                <p:cNvSpPr>
                  <a:spLocks noChangeArrowheads="1"/>
                </p:cNvSpPr>
                <p:nvPr/>
              </p:nvSpPr>
              <p:spPr bwMode="auto">
                <a:xfrm>
                  <a:off x="3532" y="0"/>
                  <a:ext cx="238" cy="1042"/>
                </a:xfrm>
                <a:custGeom>
                  <a:avLst/>
                  <a:gdLst>
                    <a:gd name="T0" fmla="*/ 18 w 239"/>
                    <a:gd name="T1" fmla="*/ 1044 h 1043"/>
                    <a:gd name="T2" fmla="*/ 36 w 239"/>
                    <a:gd name="T3" fmla="*/ 1044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4 h 1043"/>
                    <a:gd name="T10" fmla="*/ 18 w 239"/>
                    <a:gd name="T11" fmla="*/ 1044 h 1043"/>
                    <a:gd name="T12" fmla="*/ 18 w 239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9"/>
                    <a:gd name="T22" fmla="*/ 0 h 1043"/>
                    <a:gd name="T23" fmla="*/ 239 w 239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15" name="Freeform 40"/>
                <p:cNvSpPr>
                  <a:spLocks noChangeArrowheads="1"/>
                </p:cNvSpPr>
                <p:nvPr/>
              </p:nvSpPr>
              <p:spPr bwMode="auto">
                <a:xfrm>
                  <a:off x="3820" y="0"/>
                  <a:ext cx="357" cy="1042"/>
                </a:xfrm>
                <a:custGeom>
                  <a:avLst/>
                  <a:gdLst>
                    <a:gd name="T0" fmla="*/ 24 w 358"/>
                    <a:gd name="T1" fmla="*/ 1044 h 1043"/>
                    <a:gd name="T2" fmla="*/ 42 w 358"/>
                    <a:gd name="T3" fmla="*/ 1044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4 h 1043"/>
                    <a:gd name="T10" fmla="*/ 24 w 358"/>
                    <a:gd name="T11" fmla="*/ 1044 h 1043"/>
                    <a:gd name="T12" fmla="*/ 24 w 358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8"/>
                    <a:gd name="T22" fmla="*/ 0 h 1043"/>
                    <a:gd name="T23" fmla="*/ 358 w 358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16" name="Freeform 41"/>
                <p:cNvSpPr>
                  <a:spLocks noChangeArrowheads="1"/>
                </p:cNvSpPr>
                <p:nvPr/>
              </p:nvSpPr>
              <p:spPr bwMode="auto">
                <a:xfrm>
                  <a:off x="4137" y="0"/>
                  <a:ext cx="447" cy="1042"/>
                </a:xfrm>
                <a:custGeom>
                  <a:avLst/>
                  <a:gdLst>
                    <a:gd name="T0" fmla="*/ 18 w 448"/>
                    <a:gd name="T1" fmla="*/ 1044 h 1043"/>
                    <a:gd name="T2" fmla="*/ 41 w 448"/>
                    <a:gd name="T3" fmla="*/ 1044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4 h 1043"/>
                    <a:gd name="T10" fmla="*/ 18 w 448"/>
                    <a:gd name="T11" fmla="*/ 1044 h 1043"/>
                    <a:gd name="T12" fmla="*/ 18 w 448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8"/>
                    <a:gd name="T22" fmla="*/ 0 h 1043"/>
                    <a:gd name="T23" fmla="*/ 448 w 448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17" name="Freeform 42"/>
                <p:cNvSpPr>
                  <a:spLocks noChangeArrowheads="1"/>
                </p:cNvSpPr>
                <p:nvPr/>
              </p:nvSpPr>
              <p:spPr bwMode="auto">
                <a:xfrm>
                  <a:off x="4479" y="0"/>
                  <a:ext cx="539" cy="1042"/>
                </a:xfrm>
                <a:custGeom>
                  <a:avLst/>
                  <a:gdLst>
                    <a:gd name="T0" fmla="*/ 18 w 539"/>
                    <a:gd name="T1" fmla="*/ 1044 h 1043"/>
                    <a:gd name="T2" fmla="*/ 42 w 539"/>
                    <a:gd name="T3" fmla="*/ 1044 h 1043"/>
                    <a:gd name="T4" fmla="*/ 541 w 539"/>
                    <a:gd name="T5" fmla="*/ 0 h 1043"/>
                    <a:gd name="T6" fmla="*/ 499 w 539"/>
                    <a:gd name="T7" fmla="*/ 0 h 1043"/>
                    <a:gd name="T8" fmla="*/ 0 w 539"/>
                    <a:gd name="T9" fmla="*/ 1044 h 1043"/>
                    <a:gd name="T10" fmla="*/ 18 w 539"/>
                    <a:gd name="T11" fmla="*/ 1044 h 1043"/>
                    <a:gd name="T12" fmla="*/ 18 w 539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9"/>
                    <a:gd name="T22" fmla="*/ 0 h 1043"/>
                    <a:gd name="T23" fmla="*/ 539 w 539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" name="Freeform 43"/>
                <p:cNvSpPr>
                  <a:spLocks noChangeArrowheads="1"/>
                </p:cNvSpPr>
                <p:nvPr/>
              </p:nvSpPr>
              <p:spPr bwMode="auto">
                <a:xfrm>
                  <a:off x="4767" y="0"/>
                  <a:ext cx="640" cy="1042"/>
                </a:xfrm>
                <a:custGeom>
                  <a:avLst/>
                  <a:gdLst>
                    <a:gd name="T0" fmla="*/ 18 w 640"/>
                    <a:gd name="T1" fmla="*/ 1044 h 1043"/>
                    <a:gd name="T2" fmla="*/ 42 w 640"/>
                    <a:gd name="T3" fmla="*/ 1044 h 1043"/>
                    <a:gd name="T4" fmla="*/ 642 w 640"/>
                    <a:gd name="T5" fmla="*/ 0 h 1043"/>
                    <a:gd name="T6" fmla="*/ 594 w 640"/>
                    <a:gd name="T7" fmla="*/ 0 h 1043"/>
                    <a:gd name="T8" fmla="*/ 0 w 640"/>
                    <a:gd name="T9" fmla="*/ 1044 h 1043"/>
                    <a:gd name="T10" fmla="*/ 18 w 640"/>
                    <a:gd name="T11" fmla="*/ 1044 h 1043"/>
                    <a:gd name="T12" fmla="*/ 18 w 640"/>
                    <a:gd name="T13" fmla="*/ 1044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0"/>
                    <a:gd name="T22" fmla="*/ 0 h 1043"/>
                    <a:gd name="T23" fmla="*/ 640 w 640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19" name="Freeform 44"/>
                <p:cNvSpPr>
                  <a:spLocks noChangeArrowheads="1"/>
                </p:cNvSpPr>
                <p:nvPr/>
              </p:nvSpPr>
              <p:spPr bwMode="auto">
                <a:xfrm>
                  <a:off x="5085" y="48"/>
                  <a:ext cx="669" cy="994"/>
                </a:xfrm>
                <a:custGeom>
                  <a:avLst/>
                  <a:gdLst>
                    <a:gd name="T0" fmla="*/ 24 w 670"/>
                    <a:gd name="T1" fmla="*/ 996 h 995"/>
                    <a:gd name="T2" fmla="*/ 48 w 670"/>
                    <a:gd name="T3" fmla="*/ 996 h 995"/>
                    <a:gd name="T4" fmla="*/ 671 w 670"/>
                    <a:gd name="T5" fmla="*/ 72 h 995"/>
                    <a:gd name="T6" fmla="*/ 671 w 670"/>
                    <a:gd name="T7" fmla="*/ 0 h 995"/>
                    <a:gd name="T8" fmla="*/ 0 w 670"/>
                    <a:gd name="T9" fmla="*/ 996 h 995"/>
                    <a:gd name="T10" fmla="*/ 24 w 670"/>
                    <a:gd name="T11" fmla="*/ 996 h 995"/>
                    <a:gd name="T12" fmla="*/ 24 w 670"/>
                    <a:gd name="T13" fmla="*/ 996 h 9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0"/>
                    <a:gd name="T22" fmla="*/ 0 h 995"/>
                    <a:gd name="T23" fmla="*/ 670 w 670"/>
                    <a:gd name="T24" fmla="*/ 995 h 9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E0000"/>
                    </a:gs>
                    <a:gs pos="100000">
                      <a:srgbClr val="58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</p:grpSp>
          <p:grpSp>
            <p:nvGrpSpPr>
              <p:cNvPr id="2084" name="Group 45"/>
              <p:cNvGrpSpPr>
                <a:grpSpLocks/>
              </p:cNvGrpSpPr>
              <p:nvPr/>
            </p:nvGrpSpPr>
            <p:grpSpPr bwMode="auto">
              <a:xfrm>
                <a:off x="0" y="558"/>
                <a:ext cx="5754" cy="484"/>
                <a:chOff x="0" y="558"/>
                <a:chExt cx="5754" cy="484"/>
              </a:xfrm>
            </p:grpSpPr>
            <p:sp>
              <p:nvSpPr>
                <p:cNvPr id="2103" name="Freeform 46"/>
                <p:cNvSpPr>
                  <a:spLocks noChangeArrowheads="1"/>
                </p:cNvSpPr>
                <p:nvPr/>
              </p:nvSpPr>
              <p:spPr bwMode="auto">
                <a:xfrm>
                  <a:off x="0" y="618"/>
                  <a:ext cx="304" cy="424"/>
                </a:xfrm>
                <a:custGeom>
                  <a:avLst/>
                  <a:gdLst>
                    <a:gd name="T0" fmla="*/ 281 w 305"/>
                    <a:gd name="T1" fmla="*/ 425 h 426"/>
                    <a:gd name="T2" fmla="*/ 305 w 305"/>
                    <a:gd name="T3" fmla="*/ 425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5 h 426"/>
                    <a:gd name="T10" fmla="*/ 281 w 305"/>
                    <a:gd name="T11" fmla="*/ 425 h 426"/>
                    <a:gd name="T12" fmla="*/ 281 w 305"/>
                    <a:gd name="T13" fmla="*/ 425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5"/>
                    <a:gd name="T22" fmla="*/ 0 h 426"/>
                    <a:gd name="T23" fmla="*/ 305 w 305"/>
                    <a:gd name="T24" fmla="*/ 426 h 4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rgbClr val="660000"/>
                </a:soli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04" name="Freeform 47"/>
                <p:cNvSpPr>
                  <a:spLocks noChangeArrowheads="1"/>
                </p:cNvSpPr>
                <p:nvPr/>
              </p:nvSpPr>
              <p:spPr bwMode="auto">
                <a:xfrm>
                  <a:off x="5408" y="558"/>
                  <a:ext cx="346" cy="484"/>
                </a:xfrm>
                <a:custGeom>
                  <a:avLst/>
                  <a:gdLst>
                    <a:gd name="T0" fmla="*/ 24 w 347"/>
                    <a:gd name="T1" fmla="*/ 485 h 486"/>
                    <a:gd name="T2" fmla="*/ 48 w 347"/>
                    <a:gd name="T3" fmla="*/ 485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5 h 486"/>
                    <a:gd name="T10" fmla="*/ 24 w 347"/>
                    <a:gd name="T11" fmla="*/ 485 h 486"/>
                    <a:gd name="T12" fmla="*/ 24 w 347"/>
                    <a:gd name="T13" fmla="*/ 485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7"/>
                    <a:gd name="T22" fmla="*/ 0 h 486"/>
                    <a:gd name="T23" fmla="*/ 347 w 347"/>
                    <a:gd name="T24" fmla="*/ 486 h 48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rgbClr val="660000"/>
                </a:soli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</p:grpSp>
          <p:grpSp>
            <p:nvGrpSpPr>
              <p:cNvPr id="2085" name="Group 48"/>
              <p:cNvGrpSpPr>
                <a:grpSpLocks/>
              </p:cNvGrpSpPr>
              <p:nvPr/>
            </p:nvGrpSpPr>
            <p:grpSpPr bwMode="auto">
              <a:xfrm>
                <a:off x="264" y="1039"/>
                <a:ext cx="5196" cy="3277"/>
                <a:chOff x="264" y="1039"/>
                <a:chExt cx="5196" cy="3277"/>
              </a:xfrm>
            </p:grpSpPr>
            <p:sp>
              <p:nvSpPr>
                <p:cNvPr id="2094" name="Freeform 49"/>
                <p:cNvSpPr>
                  <a:spLocks noChangeArrowheads="1"/>
                </p:cNvSpPr>
                <p:nvPr/>
              </p:nvSpPr>
              <p:spPr bwMode="auto">
                <a:xfrm>
                  <a:off x="2848" y="1039"/>
                  <a:ext cx="40" cy="3277"/>
                </a:xfrm>
                <a:custGeom>
                  <a:avLst/>
                  <a:gdLst>
                    <a:gd name="T0" fmla="*/ 17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84 h 3273"/>
                    <a:gd name="T6" fmla="*/ 40 w 42"/>
                    <a:gd name="T7" fmla="*/ 3284 h 3273"/>
                    <a:gd name="T8" fmla="*/ 40 w 42"/>
                    <a:gd name="T9" fmla="*/ 0 h 3273"/>
                    <a:gd name="T10" fmla="*/ 17 w 42"/>
                    <a:gd name="T11" fmla="*/ 0 h 3273"/>
                    <a:gd name="T12" fmla="*/ 17 w 42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3273"/>
                    <a:gd name="T23" fmla="*/ 42 w 42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095" name="Freeform 50"/>
                <p:cNvSpPr>
                  <a:spLocks noChangeArrowheads="1"/>
                </p:cNvSpPr>
                <p:nvPr/>
              </p:nvSpPr>
              <p:spPr bwMode="auto">
                <a:xfrm>
                  <a:off x="2153" y="1039"/>
                  <a:ext cx="399" cy="3277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84 h 3273"/>
                    <a:gd name="T6" fmla="*/ 41 w 400"/>
                    <a:gd name="T7" fmla="*/ 3284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3273"/>
                    <a:gd name="T23" fmla="*/ 400 w 400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096" name="Freeform 51"/>
                <p:cNvSpPr>
                  <a:spLocks noChangeArrowheads="1"/>
                </p:cNvSpPr>
                <p:nvPr/>
              </p:nvSpPr>
              <p:spPr bwMode="auto">
                <a:xfrm>
                  <a:off x="1529" y="1039"/>
                  <a:ext cx="674" cy="3277"/>
                </a:xfrm>
                <a:custGeom>
                  <a:avLst/>
                  <a:gdLst>
                    <a:gd name="T0" fmla="*/ 658 w 675"/>
                    <a:gd name="T1" fmla="*/ 0 h 3273"/>
                    <a:gd name="T2" fmla="*/ 640 w 675"/>
                    <a:gd name="T3" fmla="*/ 0 h 3273"/>
                    <a:gd name="T4" fmla="*/ 0 w 675"/>
                    <a:gd name="T5" fmla="*/ 3284 h 3273"/>
                    <a:gd name="T6" fmla="*/ 42 w 675"/>
                    <a:gd name="T7" fmla="*/ 3284 h 3273"/>
                    <a:gd name="T8" fmla="*/ 676 w 675"/>
                    <a:gd name="T9" fmla="*/ 0 h 3273"/>
                    <a:gd name="T10" fmla="*/ 658 w 675"/>
                    <a:gd name="T11" fmla="*/ 0 h 3273"/>
                    <a:gd name="T12" fmla="*/ 658 w 675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5"/>
                    <a:gd name="T22" fmla="*/ 0 h 3273"/>
                    <a:gd name="T23" fmla="*/ 675 w 675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097" name="Freeform 52"/>
                <p:cNvSpPr>
                  <a:spLocks noChangeArrowheads="1"/>
                </p:cNvSpPr>
                <p:nvPr/>
              </p:nvSpPr>
              <p:spPr bwMode="auto">
                <a:xfrm>
                  <a:off x="875" y="1039"/>
                  <a:ext cx="1028" cy="3277"/>
                </a:xfrm>
                <a:custGeom>
                  <a:avLst/>
                  <a:gdLst>
                    <a:gd name="T0" fmla="*/ 1010 w 1031"/>
                    <a:gd name="T1" fmla="*/ 0 h 3280"/>
                    <a:gd name="T2" fmla="*/ 987 w 1031"/>
                    <a:gd name="T3" fmla="*/ 0 h 3280"/>
                    <a:gd name="T4" fmla="*/ 0 w 1031"/>
                    <a:gd name="T5" fmla="*/ 3277 h 3280"/>
                    <a:gd name="T6" fmla="*/ 42 w 1031"/>
                    <a:gd name="T7" fmla="*/ 3277 h 3280"/>
                    <a:gd name="T8" fmla="*/ 1028 w 1031"/>
                    <a:gd name="T9" fmla="*/ 4 h 3280"/>
                    <a:gd name="T10" fmla="*/ 1010 w 1031"/>
                    <a:gd name="T11" fmla="*/ 0 h 3280"/>
                    <a:gd name="T12" fmla="*/ 1010 w 1031"/>
                    <a:gd name="T13" fmla="*/ 0 h 32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1"/>
                    <a:gd name="T22" fmla="*/ 0 h 3280"/>
                    <a:gd name="T23" fmla="*/ 1031 w 1031"/>
                    <a:gd name="T24" fmla="*/ 3280 h 32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098" name="Freeform 53"/>
                <p:cNvSpPr>
                  <a:spLocks noChangeArrowheads="1"/>
                </p:cNvSpPr>
                <p:nvPr/>
              </p:nvSpPr>
              <p:spPr bwMode="auto">
                <a:xfrm>
                  <a:off x="264" y="1039"/>
                  <a:ext cx="1316" cy="3277"/>
                </a:xfrm>
                <a:custGeom>
                  <a:avLst/>
                  <a:gdLst>
                    <a:gd name="T0" fmla="*/ 1293 w 1319"/>
                    <a:gd name="T1" fmla="*/ 0 h 3280"/>
                    <a:gd name="T2" fmla="*/ 1275 w 1319"/>
                    <a:gd name="T3" fmla="*/ 0 h 3280"/>
                    <a:gd name="T4" fmla="*/ 0 w 1319"/>
                    <a:gd name="T5" fmla="*/ 3277 h 3280"/>
                    <a:gd name="T6" fmla="*/ 42 w 1319"/>
                    <a:gd name="T7" fmla="*/ 3277 h 3280"/>
                    <a:gd name="T8" fmla="*/ 1316 w 1319"/>
                    <a:gd name="T9" fmla="*/ 5 h 3280"/>
                    <a:gd name="T10" fmla="*/ 1293 w 1319"/>
                    <a:gd name="T11" fmla="*/ 0 h 3280"/>
                    <a:gd name="T12" fmla="*/ 1293 w 1319"/>
                    <a:gd name="T13" fmla="*/ 0 h 32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19"/>
                    <a:gd name="T22" fmla="*/ 0 h 3280"/>
                    <a:gd name="T23" fmla="*/ 1319 w 1319"/>
                    <a:gd name="T24" fmla="*/ 3280 h 32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099" name="Freeform 54"/>
                <p:cNvSpPr>
                  <a:spLocks noChangeArrowheads="1"/>
                </p:cNvSpPr>
                <p:nvPr/>
              </p:nvSpPr>
              <p:spPr bwMode="auto">
                <a:xfrm>
                  <a:off x="3190" y="1039"/>
                  <a:ext cx="400" cy="3277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84 h 3273"/>
                    <a:gd name="T6" fmla="*/ 401 w 401"/>
                    <a:gd name="T7" fmla="*/ 3284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1"/>
                    <a:gd name="T22" fmla="*/ 0 h 3273"/>
                    <a:gd name="T23" fmla="*/ 401 w 401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00" name="Freeform 55"/>
                <p:cNvSpPr>
                  <a:spLocks noChangeArrowheads="1"/>
                </p:cNvSpPr>
                <p:nvPr/>
              </p:nvSpPr>
              <p:spPr bwMode="auto">
                <a:xfrm>
                  <a:off x="3532" y="1039"/>
                  <a:ext cx="674" cy="3277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1 w 675"/>
                    <a:gd name="T5" fmla="*/ 3284 h 3273"/>
                    <a:gd name="T6" fmla="*/ 676 w 675"/>
                    <a:gd name="T7" fmla="*/ 3284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5"/>
                    <a:gd name="T22" fmla="*/ 0 h 3273"/>
                    <a:gd name="T23" fmla="*/ 675 w 675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01" name="Freeform 56"/>
                <p:cNvSpPr>
                  <a:spLocks noChangeArrowheads="1"/>
                </p:cNvSpPr>
                <p:nvPr/>
              </p:nvSpPr>
              <p:spPr bwMode="auto">
                <a:xfrm>
                  <a:off x="3820" y="1039"/>
                  <a:ext cx="1033" cy="3277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1 w 1036"/>
                    <a:gd name="T5" fmla="*/ 3277 h 3280"/>
                    <a:gd name="T6" fmla="*/ 1033 w 1036"/>
                    <a:gd name="T7" fmla="*/ 3277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6"/>
                    <a:gd name="T22" fmla="*/ 0 h 3280"/>
                    <a:gd name="T23" fmla="*/ 1036 w 1036"/>
                    <a:gd name="T24" fmla="*/ 3280 h 32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2102" name="Freeform 57"/>
                <p:cNvSpPr>
                  <a:spLocks noChangeArrowheads="1"/>
                </p:cNvSpPr>
                <p:nvPr/>
              </p:nvSpPr>
              <p:spPr bwMode="auto">
                <a:xfrm>
                  <a:off x="4135" y="1039"/>
                  <a:ext cx="1324" cy="3277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2 w 1327"/>
                    <a:gd name="T5" fmla="*/ 3277 h 3280"/>
                    <a:gd name="T6" fmla="*/ 1324 w 1327"/>
                    <a:gd name="T7" fmla="*/ 3277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7"/>
                    <a:gd name="T22" fmla="*/ 0 h 3280"/>
                    <a:gd name="T23" fmla="*/ 1327 w 1327"/>
                    <a:gd name="T24" fmla="*/ 3280 h 32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80000"/>
                    </a:gs>
                    <a:gs pos="100000">
                      <a:srgbClr val="7E0000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</p:grpSp>
          <p:sp>
            <p:nvSpPr>
              <p:cNvPr id="2086" name="Freeform 58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1252" cy="2630"/>
              </a:xfrm>
              <a:custGeom>
                <a:avLst/>
                <a:gdLst>
                  <a:gd name="T0" fmla="*/ 1234 w 1254"/>
                  <a:gd name="T1" fmla="*/ 0 h 2632"/>
                  <a:gd name="T2" fmla="*/ 1210 w 1254"/>
                  <a:gd name="T3" fmla="*/ 0 h 2632"/>
                  <a:gd name="T4" fmla="*/ 0 w 1254"/>
                  <a:gd name="T5" fmla="*/ 2540 h 2632"/>
                  <a:gd name="T6" fmla="*/ 0 w 1254"/>
                  <a:gd name="T7" fmla="*/ 2630 h 2632"/>
                  <a:gd name="T8" fmla="*/ 1252 w 1254"/>
                  <a:gd name="T9" fmla="*/ 7 h 2632"/>
                  <a:gd name="T10" fmla="*/ 1234 w 1254"/>
                  <a:gd name="T11" fmla="*/ 0 h 2632"/>
                  <a:gd name="T12" fmla="*/ 1234 w 1254"/>
                  <a:gd name="T13" fmla="*/ 0 h 26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4"/>
                  <a:gd name="T22" fmla="*/ 0 h 2632"/>
                  <a:gd name="T23" fmla="*/ 1254 w 1254"/>
                  <a:gd name="T24" fmla="*/ 2632 h 26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87" name="Freeform 59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946" cy="1674"/>
              </a:xfrm>
              <a:custGeom>
                <a:avLst/>
                <a:gdLst>
                  <a:gd name="T0" fmla="*/ 928 w 948"/>
                  <a:gd name="T1" fmla="*/ 0 h 1676"/>
                  <a:gd name="T2" fmla="*/ 904 w 948"/>
                  <a:gd name="T3" fmla="*/ 0 h 1676"/>
                  <a:gd name="T4" fmla="*/ 0 w 948"/>
                  <a:gd name="T5" fmla="*/ 1591 h 1676"/>
                  <a:gd name="T6" fmla="*/ 0 w 948"/>
                  <a:gd name="T7" fmla="*/ 1674 h 1676"/>
                  <a:gd name="T8" fmla="*/ 946 w 948"/>
                  <a:gd name="T9" fmla="*/ 5 h 1676"/>
                  <a:gd name="T10" fmla="*/ 928 w 948"/>
                  <a:gd name="T11" fmla="*/ 0 h 1676"/>
                  <a:gd name="T12" fmla="*/ 928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8"/>
                  <a:gd name="T22" fmla="*/ 0 h 1676"/>
                  <a:gd name="T23" fmla="*/ 948 w 948"/>
                  <a:gd name="T24" fmla="*/ 1676 h 16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rgbClr val="660000"/>
              </a:soli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88" name="Freeform 60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627" cy="935"/>
              </a:xfrm>
              <a:custGeom>
                <a:avLst/>
                <a:gdLst>
                  <a:gd name="T0" fmla="*/ 604 w 629"/>
                  <a:gd name="T1" fmla="*/ 0 h 937"/>
                  <a:gd name="T2" fmla="*/ 580 w 629"/>
                  <a:gd name="T3" fmla="*/ 0 h 937"/>
                  <a:gd name="T4" fmla="*/ 0 w 629"/>
                  <a:gd name="T5" fmla="*/ 869 h 937"/>
                  <a:gd name="T6" fmla="*/ 0 w 629"/>
                  <a:gd name="T7" fmla="*/ 935 h 937"/>
                  <a:gd name="T8" fmla="*/ 627 w 629"/>
                  <a:gd name="T9" fmla="*/ 4 h 937"/>
                  <a:gd name="T10" fmla="*/ 604 w 629"/>
                  <a:gd name="T11" fmla="*/ 0 h 937"/>
                  <a:gd name="T12" fmla="*/ 604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9"/>
                  <a:gd name="T22" fmla="*/ 0 h 937"/>
                  <a:gd name="T23" fmla="*/ 629 w 629"/>
                  <a:gd name="T24" fmla="*/ 937 h 9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660000"/>
              </a:soli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89" name="Freeform 61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303" cy="425"/>
              </a:xfrm>
              <a:custGeom>
                <a:avLst/>
                <a:gdLst>
                  <a:gd name="T0" fmla="*/ 280 w 305"/>
                  <a:gd name="T1" fmla="*/ 0 h 427"/>
                  <a:gd name="T2" fmla="*/ 250 w 305"/>
                  <a:gd name="T3" fmla="*/ 0 h 427"/>
                  <a:gd name="T4" fmla="*/ 0 w 305"/>
                  <a:gd name="T5" fmla="*/ 359 h 427"/>
                  <a:gd name="T6" fmla="*/ 0 w 305"/>
                  <a:gd name="T7" fmla="*/ 425 h 427"/>
                  <a:gd name="T8" fmla="*/ 303 w 305"/>
                  <a:gd name="T9" fmla="*/ 5 h 427"/>
                  <a:gd name="T10" fmla="*/ 280 w 305"/>
                  <a:gd name="T11" fmla="*/ 0 h 427"/>
                  <a:gd name="T12" fmla="*/ 280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5"/>
                  <a:gd name="T22" fmla="*/ 0 h 427"/>
                  <a:gd name="T23" fmla="*/ 305 w 305"/>
                  <a:gd name="T24" fmla="*/ 427 h 4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660000"/>
              </a:soli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90" name="Freeform 62"/>
              <p:cNvSpPr>
                <a:spLocks noChangeArrowheads="1"/>
              </p:cNvSpPr>
              <p:nvPr/>
            </p:nvSpPr>
            <p:spPr bwMode="auto">
              <a:xfrm>
                <a:off x="4480" y="1039"/>
                <a:ext cx="1274" cy="2684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4 w 1277"/>
                  <a:gd name="T7" fmla="*/ 2684 h 2686"/>
                  <a:gd name="T8" fmla="*/ 1274 w 1277"/>
                  <a:gd name="T9" fmla="*/ 2594 h 2686"/>
                  <a:gd name="T10" fmla="*/ 41 w 1277"/>
                  <a:gd name="T11" fmla="*/ 0 h 2686"/>
                  <a:gd name="T12" fmla="*/ 41 w 1277"/>
                  <a:gd name="T13" fmla="*/ 0 h 2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7"/>
                  <a:gd name="T22" fmla="*/ 0 h 2686"/>
                  <a:gd name="T23" fmla="*/ 1277 w 1277"/>
                  <a:gd name="T24" fmla="*/ 2686 h 2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0000"/>
                  </a:gs>
                  <a:gs pos="100000">
                    <a:srgbClr val="7E0000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91" name="Freeform 63"/>
              <p:cNvSpPr>
                <a:spLocks noChangeArrowheads="1"/>
              </p:cNvSpPr>
              <p:nvPr/>
            </p:nvSpPr>
            <p:spPr bwMode="auto">
              <a:xfrm>
                <a:off x="4769" y="1039"/>
                <a:ext cx="986" cy="1728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6 w 988"/>
                  <a:gd name="T5" fmla="*/ 1728 h 1730"/>
                  <a:gd name="T6" fmla="*/ 986 w 988"/>
                  <a:gd name="T7" fmla="*/ 1651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1730"/>
                  <a:gd name="T23" fmla="*/ 988 w 988"/>
                  <a:gd name="T24" fmla="*/ 1730 h 17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60000"/>
              </a:soli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92" name="Freeform 64"/>
              <p:cNvSpPr>
                <a:spLocks noChangeArrowheads="1"/>
              </p:cNvSpPr>
              <p:nvPr/>
            </p:nvSpPr>
            <p:spPr bwMode="auto">
              <a:xfrm>
                <a:off x="5087" y="1039"/>
                <a:ext cx="668" cy="995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68 w 670"/>
                  <a:gd name="T5" fmla="*/ 995 h 997"/>
                  <a:gd name="T6" fmla="*/ 668 w 670"/>
                  <a:gd name="T7" fmla="*/ 923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0"/>
                  <a:gd name="T22" fmla="*/ 0 h 997"/>
                  <a:gd name="T23" fmla="*/ 670 w 670"/>
                  <a:gd name="T24" fmla="*/ 997 h 9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60000"/>
              </a:soli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93" name="Freeform 65"/>
              <p:cNvSpPr>
                <a:spLocks noChangeArrowheads="1"/>
              </p:cNvSpPr>
              <p:nvPr/>
            </p:nvSpPr>
            <p:spPr bwMode="auto">
              <a:xfrm>
                <a:off x="5411" y="1039"/>
                <a:ext cx="344" cy="485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4 w 346"/>
                  <a:gd name="T5" fmla="*/ 485 h 487"/>
                  <a:gd name="T6" fmla="*/ 344 w 346"/>
                  <a:gd name="T7" fmla="*/ 413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6"/>
                  <a:gd name="T22" fmla="*/ 0 h 487"/>
                  <a:gd name="T23" fmla="*/ 346 w 346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60000"/>
              </a:solidFill>
              <a:ln w="9525" cap="flat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</p:grpSp>
      </p:grpSp>
      <p:sp>
        <p:nvSpPr>
          <p:cNvPr id="2051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27000"/>
            <a:ext cx="8212137" cy="143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2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12137" cy="448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3" name="Text Box 68"/>
          <p:cNvSpPr txBox="1">
            <a:spLocks noChangeArrowheads="1"/>
          </p:cNvSpPr>
          <p:nvPr/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2054" name="Text Box 69"/>
          <p:cNvSpPr txBox="1">
            <a:spLocks noChangeArrowheads="1"/>
          </p:cNvSpPr>
          <p:nvPr/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2118" name="Rectangle 7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2050"/>
            <a:ext cx="2116138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45000"/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Arial Unicode MS" charset="0"/>
              </a:defRPr>
            </a:lvl1pPr>
          </a:lstStyle>
          <a:p>
            <a:fld id="{7CCCD08B-4BD9-4E02-BC14-AA37D91D7274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slow">
    <p:pull dir="ru"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Arial" charset="0"/>
          <a:ea typeface="MS Gothic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Arial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Arial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Arial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CF0B2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368300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03238"/>
            <a:ext cx="7805737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5737" cy="431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pull dir="ru"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jpe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hyperlink" Target="mailto:sekretariat@polytechnika.s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2400300" cy="13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835275" y="6021388"/>
            <a:ext cx="35496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6738" y="320675"/>
            <a:ext cx="5784850" cy="3424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113" y="1944688"/>
            <a:ext cx="2552700" cy="153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363" y="3903663"/>
            <a:ext cx="2595562" cy="2036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3959225"/>
            <a:ext cx="5075238" cy="133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2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95625" y="3959225"/>
            <a:ext cx="762000" cy="133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3103563" y="5265738"/>
            <a:ext cx="5824537" cy="1358900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400">
                <a:solidFill>
                  <a:srgbClr val="FFFFFF"/>
                </a:solidFill>
              </a:rPr>
              <a:t>         PREDSTAVUJE ŠTUDIJNÝ ODBOR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sz="1400">
              <a:solidFill>
                <a:srgbClr val="FFFFFF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400">
                <a:solidFill>
                  <a:srgbClr val="FFFFFF"/>
                </a:solidFill>
              </a:rPr>
              <a:t>     </a:t>
            </a:r>
            <a:r>
              <a:rPr lang="sk-SK" sz="1600">
                <a:solidFill>
                  <a:srgbClr val="FFFFFF"/>
                </a:solidFill>
              </a:rPr>
              <a:t>4210 M 11 AGROPODNIKANIE – AGROTURISTIKA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600">
                <a:solidFill>
                  <a:srgbClr val="FFFFFF"/>
                </a:solidFill>
              </a:rPr>
              <a:t>  S ROZŠÍRENÝM VYUČOVANÍM CHOVU KONÍ A JAZDECTVA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25425"/>
            <a:ext cx="21336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7975" y="71438"/>
            <a:ext cx="3632200" cy="324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3" y="190500"/>
            <a:ext cx="2619375" cy="179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2879725" y="3168650"/>
            <a:ext cx="3557588" cy="360045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>
                <a:solidFill>
                  <a:srgbClr val="FFFFFF"/>
                </a:solidFill>
              </a:rPr>
              <a:t>0</a:t>
            </a:r>
          </a:p>
        </p:txBody>
      </p:sp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463" y="2933700"/>
            <a:ext cx="2519362" cy="203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4600575" cy="611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23850"/>
            <a:ext cx="4078287" cy="611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187450"/>
            <a:ext cx="1411288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1187450"/>
            <a:ext cx="1335087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395288" y="325438"/>
            <a:ext cx="8424862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0" y="177800"/>
            <a:ext cx="8999538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500" b="1">
                <a:solidFill>
                  <a:srgbClr val="FFFFFF"/>
                </a:solidFill>
              </a:rPr>
              <a:t>SÚŤAŽE, MEDZINÁRODNÁ SPOLUPRÁCA A PROJEKTY</a:t>
            </a:r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539750"/>
            <a:ext cx="4341813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81000"/>
            <a:ext cx="1800225" cy="516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3455988"/>
            <a:ext cx="2879725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939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395288"/>
            <a:ext cx="1439862" cy="494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940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5238" y="3452813"/>
            <a:ext cx="1976437" cy="324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323850" y="476250"/>
            <a:ext cx="83518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215900"/>
            <a:ext cx="3600450" cy="270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/>
          <a:srcRect t="9825" r="1907" b="9825"/>
          <a:stretch>
            <a:fillRect/>
          </a:stretch>
        </p:blipFill>
        <p:spPr bwMode="auto">
          <a:xfrm>
            <a:off x="3708400" y="350838"/>
            <a:ext cx="1763713" cy="142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252413"/>
            <a:ext cx="3600450" cy="270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4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0450" y="2987675"/>
            <a:ext cx="1954213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4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" y="3101975"/>
            <a:ext cx="3240088" cy="205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4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0563" y="5235575"/>
            <a:ext cx="2386012" cy="1497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49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375" y="4716463"/>
            <a:ext cx="1860550" cy="192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5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35713" y="4608513"/>
            <a:ext cx="2181225" cy="197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5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32475" y="3132138"/>
            <a:ext cx="3038475" cy="138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52" name="Text Box 11"/>
          <p:cNvSpPr txBox="1">
            <a:spLocks noChangeArrowheads="1"/>
          </p:cNvSpPr>
          <p:nvPr/>
        </p:nvSpPr>
        <p:spPr bwMode="auto">
          <a:xfrm>
            <a:off x="2074863" y="1844675"/>
            <a:ext cx="3863975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200">
                <a:solidFill>
                  <a:srgbClr val="FFFFFF"/>
                </a:solidFill>
              </a:rPr>
              <a:t>                           </a:t>
            </a:r>
            <a:r>
              <a:rPr lang="sk-SK" sz="1200" b="1">
                <a:solidFill>
                  <a:srgbClr val="FFFFFF"/>
                </a:solidFill>
              </a:rPr>
              <a:t> EURÓPSKA SÚŤAŽ</a:t>
            </a:r>
          </a:p>
          <a:p>
            <a:pPr algn="ctr" eaLnBrk="1" hangingPunct="1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200" b="1">
                <a:solidFill>
                  <a:srgbClr val="FFFFFF"/>
                </a:solidFill>
              </a:rPr>
              <a:t>                            MLADÝCH BONITÉROV</a:t>
            </a:r>
          </a:p>
          <a:p>
            <a:pPr algn="ctr" eaLnBrk="1" hangingPunct="1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200" b="1">
                <a:solidFill>
                  <a:srgbClr val="FFFFFF"/>
                </a:solidFill>
              </a:rPr>
              <a:t>                            HD</a:t>
            </a:r>
          </a:p>
          <a:p>
            <a:pPr algn="ctr" eaLnBrk="1" hangingPunct="1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200" b="1">
                <a:solidFill>
                  <a:srgbClr val="FFFFFF"/>
                </a:solidFill>
              </a:rPr>
              <a:t>                            Simona ŠVAJDOVÁ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6500826" y="285728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sk-SK" sz="1900" b="1" dirty="0" smtClean="0">
                <a:solidFill>
                  <a:srgbClr val="C00000"/>
                </a:solidFill>
              </a:rPr>
              <a:t>         I. MIESTO  </a:t>
            </a:r>
          </a:p>
          <a:p>
            <a:r>
              <a:rPr lang="sk-SK" sz="1900" b="1" dirty="0" smtClean="0">
                <a:solidFill>
                  <a:srgbClr val="C00000"/>
                </a:solidFill>
              </a:rPr>
              <a:t>NAJORIGINÁLNEJŠÍ </a:t>
            </a:r>
          </a:p>
          <a:p>
            <a:r>
              <a:rPr lang="sk-SK" sz="1900" b="1" dirty="0" smtClean="0">
                <a:solidFill>
                  <a:srgbClr val="C00000"/>
                </a:solidFill>
              </a:rPr>
              <a:t> VÝSTAVNÝ STÁNOK</a:t>
            </a:r>
          </a:p>
          <a:p>
            <a:r>
              <a:rPr lang="sk-SK" b="1" dirty="0" smtClean="0">
                <a:solidFill>
                  <a:srgbClr val="C00000"/>
                </a:solidFill>
              </a:rPr>
              <a:t> 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5286380" y="4572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          </a:t>
            </a:r>
            <a:r>
              <a:rPr lang="sk-SK" sz="1600" b="1" dirty="0" smtClean="0">
                <a:solidFill>
                  <a:srgbClr val="C00000"/>
                </a:solidFill>
              </a:rPr>
              <a:t>D.GREŠÍKOVÁ        </a:t>
            </a:r>
            <a:r>
              <a:rPr lang="sk-SK" b="1" dirty="0" smtClean="0">
                <a:solidFill>
                  <a:srgbClr val="C00000"/>
                </a:solidFill>
              </a:rPr>
              <a:t>           </a:t>
            </a:r>
          </a:p>
          <a:p>
            <a:r>
              <a:rPr lang="sk-SK" b="1" dirty="0" smtClean="0">
                <a:solidFill>
                  <a:srgbClr val="C00000"/>
                </a:solidFill>
              </a:rPr>
              <a:t>      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785786" y="3143248"/>
            <a:ext cx="371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 smtClean="0">
                <a:solidFill>
                  <a:srgbClr val="C00000"/>
                </a:solidFill>
              </a:rPr>
              <a:t>Ing. S. FERIANC, P. KOVÁCS</a:t>
            </a:r>
            <a:endParaRPr lang="sk-SK" sz="1600" dirty="0">
              <a:solidFill>
                <a:srgbClr val="C00000"/>
              </a:solidFill>
            </a:endParaRPr>
          </a:p>
        </p:txBody>
      </p:sp>
      <p:pic>
        <p:nvPicPr>
          <p:cNvPr id="13" name="Obrázok 12" descr="http://www.polytechnika.sk/admin/images/galeria/19455_bi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857364"/>
            <a:ext cx="3429024" cy="2737124"/>
          </a:xfrm>
          <a:prstGeom prst="rect">
            <a:avLst/>
          </a:prstGeom>
          <a:noFill/>
        </p:spPr>
      </p:pic>
      <p:pic>
        <p:nvPicPr>
          <p:cNvPr id="14" name="Obrázok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433082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Obrázok 14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5000636"/>
            <a:ext cx="176070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Obrázok 15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00958" y="4714884"/>
            <a:ext cx="1394172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1" y="285728"/>
            <a:ext cx="3386137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3536" y="58488"/>
            <a:ext cx="1742976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571472" y="5857892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 smtClean="0">
                <a:solidFill>
                  <a:srgbClr val="C00000"/>
                </a:solidFill>
              </a:rPr>
              <a:t> </a:t>
            </a:r>
            <a:r>
              <a:rPr lang="sk-SK" sz="1200" b="1" dirty="0" smtClean="0">
                <a:solidFill>
                  <a:srgbClr val="C00000"/>
                </a:solidFill>
              </a:rPr>
              <a:t>T. BAŠISTOVÁ, M. KUNOVÁ, M. BIELIKOVÁ,                               </a:t>
            </a:r>
          </a:p>
          <a:p>
            <a:r>
              <a:rPr lang="sk-SK" sz="1200" b="1" dirty="0" smtClean="0">
                <a:solidFill>
                  <a:srgbClr val="C00000"/>
                </a:solidFill>
              </a:rPr>
              <a:t> N.ŠVECOVÁ, L. PAPIK, Ing. M. HALUŠKOVÁ </a:t>
            </a:r>
            <a:endParaRPr lang="sk-SK" sz="1200" dirty="0"/>
          </a:p>
        </p:txBody>
      </p:sp>
      <p:sp>
        <p:nvSpPr>
          <p:cNvPr id="8" name="Obdĺžnik 7"/>
          <p:cNvSpPr/>
          <p:nvPr/>
        </p:nvSpPr>
        <p:spPr>
          <a:xfrm>
            <a:off x="4143372" y="0"/>
            <a:ext cx="5000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                            26.4.2017 </a:t>
            </a:r>
          </a:p>
          <a:p>
            <a:r>
              <a:rPr lang="sk-SK" b="1" dirty="0" smtClean="0">
                <a:solidFill>
                  <a:srgbClr val="C00000"/>
                </a:solidFill>
              </a:rPr>
              <a:t> 14. ROČNÍK CELOSLOVENSKEJ SÚŤAŽE                   </a:t>
            </a:r>
          </a:p>
          <a:p>
            <a:r>
              <a:rPr lang="sk-SK" b="1" dirty="0" smtClean="0">
                <a:solidFill>
                  <a:srgbClr val="C00000"/>
                </a:solidFill>
              </a:rPr>
              <a:t>           VITAJTE  V NAŠOM REGIÓNE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4286248" y="9286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                         </a:t>
            </a:r>
            <a:r>
              <a:rPr lang="sk-SK" b="1" dirty="0" smtClean="0">
                <a:solidFill>
                  <a:srgbClr val="C00000"/>
                </a:solidFill>
              </a:rPr>
              <a:t>I. MIESTO</a:t>
            </a:r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 v hlavnej kategórii  súťaže Najlepší regionálny produkt v cestovnom ruchu, ktorý mal názov                                      LIPTOV Z KONSKÉHO CHRBTA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6715140" y="528638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         </a:t>
            </a:r>
            <a:r>
              <a:rPr lang="sk-SK" sz="1600" b="1" dirty="0" smtClean="0">
                <a:solidFill>
                  <a:srgbClr val="C00000"/>
                </a:solidFill>
              </a:rPr>
              <a:t>OCENENIE  </a:t>
            </a:r>
          </a:p>
          <a:p>
            <a:r>
              <a:rPr lang="sk-SK" sz="1600" b="1" dirty="0" smtClean="0">
                <a:solidFill>
                  <a:srgbClr val="C00000"/>
                </a:solidFill>
              </a:rPr>
              <a:t>    NAJORIGINÁLNEJŠÍ </a:t>
            </a:r>
          </a:p>
          <a:p>
            <a:r>
              <a:rPr lang="sk-SK" sz="1600" b="1" dirty="0" smtClean="0">
                <a:solidFill>
                  <a:srgbClr val="C00000"/>
                </a:solidFill>
              </a:rPr>
              <a:t>  MASKOT PODUJATIA</a:t>
            </a:r>
          </a:p>
          <a:p>
            <a:r>
              <a:rPr lang="sk-SK" b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52"/>
            <a:ext cx="3264681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071810"/>
            <a:ext cx="333059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357430"/>
            <a:ext cx="3936821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4857760"/>
            <a:ext cx="2335212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357686" y="214290"/>
            <a:ext cx="4786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                            22.3.2018 </a:t>
            </a:r>
          </a:p>
          <a:p>
            <a:r>
              <a:rPr lang="sk-SK" b="1" dirty="0" smtClean="0">
                <a:solidFill>
                  <a:srgbClr val="C00000"/>
                </a:solidFill>
              </a:rPr>
              <a:t> </a:t>
            </a:r>
            <a:r>
              <a:rPr lang="sk-SK" b="1" dirty="0">
                <a:solidFill>
                  <a:srgbClr val="C00000"/>
                </a:solidFill>
              </a:rPr>
              <a:t>15. ROČNÍK CELOSLOVENSKEJ SÚŤAŽE </a:t>
            </a:r>
            <a:r>
              <a:rPr lang="sk-SK" b="1" dirty="0" smtClean="0">
                <a:solidFill>
                  <a:srgbClr val="C00000"/>
                </a:solidFill>
              </a:rPr>
              <a:t>                  </a:t>
            </a:r>
          </a:p>
          <a:p>
            <a:r>
              <a:rPr lang="sk-SK" b="1" dirty="0">
                <a:solidFill>
                  <a:srgbClr val="C00000"/>
                </a:solidFill>
              </a:rPr>
              <a:t> </a:t>
            </a:r>
            <a:r>
              <a:rPr lang="sk-SK" b="1" dirty="0" smtClean="0">
                <a:solidFill>
                  <a:srgbClr val="C00000"/>
                </a:solidFill>
              </a:rPr>
              <a:t>          VITAJTE  V </a:t>
            </a:r>
            <a:r>
              <a:rPr lang="sk-SK" b="1" dirty="0">
                <a:solidFill>
                  <a:srgbClr val="C00000"/>
                </a:solidFill>
              </a:rPr>
              <a:t>NAŠOM REGIÓNE</a:t>
            </a:r>
            <a:r>
              <a:rPr lang="sk-SK" b="1" dirty="0" smtClean="0">
                <a:solidFill>
                  <a:srgbClr val="C00000"/>
                </a:solidFill>
              </a:rPr>
              <a:t>.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572000" y="1428736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                       </a:t>
            </a:r>
            <a:r>
              <a:rPr lang="sk-SK" b="1" dirty="0" smtClean="0">
                <a:solidFill>
                  <a:srgbClr val="C00000"/>
                </a:solidFill>
              </a:rPr>
              <a:t>I</a:t>
            </a:r>
            <a:r>
              <a:rPr lang="sk-SK" sz="1900" b="1" dirty="0" smtClean="0">
                <a:solidFill>
                  <a:srgbClr val="C00000"/>
                </a:solidFill>
              </a:rPr>
              <a:t>. MIESTO</a:t>
            </a:r>
          </a:p>
          <a:p>
            <a:pPr algn="ctr"/>
            <a:r>
              <a:rPr lang="sk-SK" sz="1900" b="1" dirty="0" smtClean="0">
                <a:solidFill>
                  <a:srgbClr val="C00000"/>
                </a:solidFill>
              </a:rPr>
              <a:t> </a:t>
            </a:r>
            <a:r>
              <a:rPr lang="sk-SK" sz="1900" b="1" dirty="0">
                <a:solidFill>
                  <a:srgbClr val="C00000"/>
                </a:solidFill>
              </a:rPr>
              <a:t>v </a:t>
            </a:r>
            <a:r>
              <a:rPr lang="sk-SK" sz="1900" b="1" dirty="0" smtClean="0">
                <a:solidFill>
                  <a:srgbClr val="C00000"/>
                </a:solidFill>
              </a:rPr>
              <a:t>hlavnej kategórii  súťaže Najlepší </a:t>
            </a:r>
            <a:r>
              <a:rPr lang="sk-SK" sz="1900" b="1" dirty="0">
                <a:solidFill>
                  <a:srgbClr val="C00000"/>
                </a:solidFill>
              </a:rPr>
              <a:t>regionálny produkt, ktorý mal názov TRADIČNÝ </a:t>
            </a:r>
            <a:r>
              <a:rPr lang="sk-SK" sz="1900" b="1" dirty="0" smtClean="0">
                <a:solidFill>
                  <a:srgbClr val="C00000"/>
                </a:solidFill>
              </a:rPr>
              <a:t>LIPTOV,</a:t>
            </a:r>
            <a:endParaRPr lang="sk-SK" sz="19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82" y="571480"/>
            <a:ext cx="3615666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496"/>
            <a:ext cx="4214926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5538" y="981075"/>
            <a:ext cx="4048125" cy="524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2197100" y="6307138"/>
            <a:ext cx="4594633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400" b="1" dirty="0">
                <a:solidFill>
                  <a:srgbClr val="C00000"/>
                </a:solidFill>
              </a:rPr>
              <a:t>ĎAKUJEME ZA POZORNOSŤ</a:t>
            </a:r>
            <a:r>
              <a:rPr lang="sk-SK" b="1" dirty="0">
                <a:solidFill>
                  <a:srgbClr val="C00000"/>
                </a:solidFill>
              </a:rPr>
              <a:t> </a:t>
            </a:r>
            <a:r>
              <a:rPr lang="sk-SK" sz="24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-6350" y="4821238"/>
            <a:ext cx="225161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600" b="1" dirty="0">
                <a:solidFill>
                  <a:srgbClr val="C00000"/>
                </a:solidFill>
              </a:rPr>
              <a:t>web</a:t>
            </a:r>
            <a:r>
              <a:rPr lang="sk-SK" sz="1600" b="1" dirty="0" smtClean="0">
                <a:solidFill>
                  <a:srgbClr val="C00000"/>
                </a:solidFill>
              </a:rPr>
              <a:t>:</a:t>
            </a:r>
            <a:r>
              <a:rPr lang="sk-SK" sz="1600" b="1" dirty="0">
                <a:solidFill>
                  <a:srgbClr val="C00000"/>
                </a:solidFill>
              </a:rPr>
              <a:t> </a:t>
            </a:r>
            <a:endParaRPr lang="sk-SK" sz="1600" b="1" dirty="0" smtClean="0">
              <a:solidFill>
                <a:srgbClr val="C00000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600" b="1" dirty="0" err="1" smtClean="0">
                <a:solidFill>
                  <a:srgbClr val="C00000"/>
                </a:solidFill>
              </a:rPr>
              <a:t>www.polytechnika.sk</a:t>
            </a:r>
            <a:endParaRPr lang="sk-SK" sz="1600" b="1" dirty="0">
              <a:solidFill>
                <a:srgbClr val="C00000"/>
              </a:solidFill>
            </a:endParaRP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6643702" y="5214950"/>
            <a:ext cx="2260853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200" b="1" dirty="0" err="1">
                <a:solidFill>
                  <a:srgbClr val="C00000"/>
                </a:solidFill>
              </a:rPr>
              <a:t>tel</a:t>
            </a:r>
            <a:r>
              <a:rPr lang="sk-SK" sz="1200" b="1" dirty="0">
                <a:solidFill>
                  <a:srgbClr val="C00000"/>
                </a:solidFill>
              </a:rPr>
              <a:t>/fax: </a:t>
            </a:r>
            <a:endParaRPr lang="sk-SK" sz="1200" b="1" dirty="0" smtClean="0">
              <a:solidFill>
                <a:srgbClr val="C00000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200" b="1" dirty="0" smtClean="0">
                <a:solidFill>
                  <a:srgbClr val="C00000"/>
                </a:solidFill>
              </a:rPr>
              <a:t>+</a:t>
            </a:r>
            <a:r>
              <a:rPr lang="sk-SK" sz="1200" b="1" dirty="0">
                <a:solidFill>
                  <a:srgbClr val="C00000"/>
                </a:solidFill>
              </a:rPr>
              <a:t>421 44 </a:t>
            </a:r>
            <a:r>
              <a:rPr lang="sk-SK" sz="1200" b="1" dirty="0" smtClean="0">
                <a:solidFill>
                  <a:srgbClr val="C00000"/>
                </a:solidFill>
              </a:rPr>
              <a:t> 5521 </a:t>
            </a:r>
            <a:r>
              <a:rPr lang="sk-SK" sz="1200" b="1" dirty="0">
                <a:solidFill>
                  <a:srgbClr val="C00000"/>
                </a:solidFill>
              </a:rPr>
              <a:t>849, </a:t>
            </a:r>
            <a:r>
              <a:rPr lang="sk-SK" sz="1200" b="1" dirty="0" smtClean="0">
                <a:solidFill>
                  <a:srgbClr val="C00000"/>
                </a:solidFill>
              </a:rPr>
              <a:t> 5541 </a:t>
            </a:r>
            <a:r>
              <a:rPr lang="sk-SK" sz="1200" b="1" dirty="0">
                <a:solidFill>
                  <a:srgbClr val="C00000"/>
                </a:solidFill>
              </a:rPr>
              <a:t>272</a:t>
            </a:r>
            <a:br>
              <a:rPr lang="sk-SK" sz="1200" b="1" dirty="0">
                <a:solidFill>
                  <a:srgbClr val="C00000"/>
                </a:solidFill>
              </a:rPr>
            </a:br>
            <a:endParaRPr lang="sk-SK" sz="1200" b="1" dirty="0" smtClean="0">
              <a:solidFill>
                <a:srgbClr val="C00000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200" b="1" dirty="0" smtClean="0">
                <a:solidFill>
                  <a:srgbClr val="C00000"/>
                </a:solidFill>
              </a:rPr>
              <a:t>email</a:t>
            </a:r>
            <a:r>
              <a:rPr lang="sk-SK" sz="1200" b="1" dirty="0">
                <a:solidFill>
                  <a:srgbClr val="C00000"/>
                </a:solidFill>
              </a:rPr>
              <a:t>: </a:t>
            </a:r>
            <a:r>
              <a:rPr lang="sk-SK" sz="1200" b="1" dirty="0" smtClean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200" b="1" dirty="0" err="1" smtClean="0">
                <a:solidFill>
                  <a:srgbClr val="C00000"/>
                </a:solidFill>
              </a:rPr>
              <a:t>sekretariat@polytechnika.sk</a:t>
            </a:r>
            <a:endParaRPr lang="sk-SK" sz="1200" b="1" dirty="0">
              <a:solidFill>
                <a:srgbClr val="C00000"/>
              </a:solidFill>
              <a:hlinkClick r:id="rId4"/>
            </a:endParaRPr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-468313" y="188913"/>
            <a:ext cx="1022508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sk-SK" b="1" dirty="0">
                <a:solidFill>
                  <a:srgbClr val="FFFFFF"/>
                </a:solidFill>
              </a:rPr>
              <a:t>SME ŠKOLA </a:t>
            </a:r>
            <a:r>
              <a:rPr lang="sk-SK" b="1" dirty="0" smtClean="0">
                <a:solidFill>
                  <a:srgbClr val="FFFFFF"/>
                </a:solidFill>
              </a:rPr>
              <a:t>, AKO </a:t>
            </a:r>
            <a:r>
              <a:rPr lang="sk-SK" b="1" dirty="0">
                <a:solidFill>
                  <a:srgbClr val="FFFFFF"/>
                </a:solidFill>
              </a:rPr>
              <a:t>KAŽDÁ INÁ. MÁME SVOJE RADOSTI</a:t>
            </a:r>
            <a:r>
              <a:rPr lang="sk-SK" b="1" dirty="0" smtClean="0">
                <a:solidFill>
                  <a:srgbClr val="FFFFFF"/>
                </a:solidFill>
              </a:rPr>
              <a:t>,  </a:t>
            </a:r>
            <a:r>
              <a:rPr lang="sk-SK" b="1" dirty="0">
                <a:solidFill>
                  <a:srgbClr val="FFFFFF"/>
                </a:solidFill>
              </a:rPr>
              <a:t>ALE AJ STAROSTI.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sk-SK" b="1" dirty="0">
                <a:solidFill>
                  <a:srgbClr val="FFFFFF"/>
                </a:solidFill>
              </a:rPr>
              <a:t>BOLI </a:t>
            </a:r>
            <a:r>
              <a:rPr lang="sk-SK" b="1" dirty="0" smtClean="0">
                <a:solidFill>
                  <a:srgbClr val="FFFFFF"/>
                </a:solidFill>
              </a:rPr>
              <a:t> BY </a:t>
            </a:r>
            <a:r>
              <a:rPr lang="sk-SK" b="1" dirty="0">
                <a:solidFill>
                  <a:srgbClr val="FFFFFF"/>
                </a:solidFill>
              </a:rPr>
              <a:t>SME RADI, KEBY STE SA </a:t>
            </a:r>
            <a:r>
              <a:rPr lang="sk-SK" b="1" dirty="0" smtClean="0">
                <a:solidFill>
                  <a:srgbClr val="FFFFFF"/>
                </a:solidFill>
              </a:rPr>
              <a:t> O</a:t>
            </a:r>
            <a:r>
              <a:rPr lang="sk-SK" b="1" dirty="0">
                <a:solidFill>
                  <a:srgbClr val="FFFFFF"/>
                </a:solidFill>
              </a:rPr>
              <a:t> NE S NAMI PODELILI.</a:t>
            </a:r>
          </a:p>
        </p:txBody>
      </p:sp>
      <p:pic>
        <p:nvPicPr>
          <p:cNvPr id="6349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2713" y="4237038"/>
            <a:ext cx="2698750" cy="776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349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43700" y="1022350"/>
            <a:ext cx="2159000" cy="1182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349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0825" y="2339975"/>
            <a:ext cx="248285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3498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263650"/>
            <a:ext cx="2339975" cy="333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539750"/>
            <a:ext cx="3857625" cy="550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539750"/>
            <a:ext cx="234315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3513" y="549275"/>
            <a:ext cx="255905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179388" y="6256338"/>
            <a:ext cx="8964612" cy="40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500" b="1">
                <a:solidFill>
                  <a:srgbClr val="333333"/>
                </a:solidFill>
              </a:rPr>
              <a:t>                                                              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k-SK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285720" y="0"/>
            <a:ext cx="56436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b="1" dirty="0" smtClean="0">
                <a:solidFill>
                  <a:schemeClr val="accent4"/>
                </a:solidFill>
              </a:rPr>
              <a:t>                         </a:t>
            </a:r>
            <a:r>
              <a:rPr lang="sk-SK" sz="1400" b="1" dirty="0" smtClean="0">
                <a:solidFill>
                  <a:schemeClr val="accent4"/>
                </a:solidFill>
              </a:rPr>
              <a:t>UČEBNÝ PLÁN</a:t>
            </a:r>
            <a:br>
              <a:rPr lang="sk-SK" sz="1400" b="1" dirty="0" smtClean="0">
                <a:solidFill>
                  <a:schemeClr val="accent4"/>
                </a:solidFill>
              </a:rPr>
            </a:br>
            <a:r>
              <a:rPr lang="sk-SK" sz="1400" b="1" dirty="0" smtClean="0">
                <a:solidFill>
                  <a:schemeClr val="accent4"/>
                </a:solidFill>
              </a:rPr>
              <a:t>4210 M 11 AGROPODNIKANIE – AGROTURISTIKA</a:t>
            </a:r>
            <a:br>
              <a:rPr lang="sk-SK" sz="1400" b="1" dirty="0" smtClean="0">
                <a:solidFill>
                  <a:schemeClr val="accent4"/>
                </a:solidFill>
              </a:rPr>
            </a:br>
            <a:r>
              <a:rPr lang="sk-SK" sz="1400" b="1" dirty="0" smtClean="0">
                <a:solidFill>
                  <a:schemeClr val="accent4"/>
                </a:solidFill>
              </a:rPr>
              <a:t>s rozšíreným vyučovaním chovu koní a jazdectva</a:t>
            </a:r>
            <a:endParaRPr lang="sk-SK" sz="1400" b="1" dirty="0">
              <a:solidFill>
                <a:schemeClr val="accent4"/>
              </a:solidFill>
            </a:endParaRPr>
          </a:p>
        </p:txBody>
      </p:sp>
      <p:pic>
        <p:nvPicPr>
          <p:cNvPr id="7" name="Obrázok 6" descr="Obrázo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857232"/>
            <a:ext cx="2615238" cy="2196000"/>
          </a:xfrm>
          <a:prstGeom prst="rect">
            <a:avLst/>
          </a:prstGeom>
        </p:spPr>
      </p:pic>
      <p:pic>
        <p:nvPicPr>
          <p:cNvPr id="9" name="Obrázok 8" descr="Obrázo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85728"/>
            <a:ext cx="2931165" cy="2340000"/>
          </a:xfrm>
          <a:prstGeom prst="rect">
            <a:avLst/>
          </a:prstGeom>
        </p:spPr>
      </p:pic>
      <p:pic>
        <p:nvPicPr>
          <p:cNvPr id="10" name="Obrázok 9" descr="Obrázok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643182"/>
            <a:ext cx="2412000" cy="3917975"/>
          </a:xfrm>
          <a:prstGeom prst="rect">
            <a:avLst/>
          </a:prstGeom>
        </p:spPr>
      </p:pic>
      <p:pic>
        <p:nvPicPr>
          <p:cNvPr id="15" name="Obrázok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115148"/>
            <a:ext cx="5760720" cy="360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539750" y="550863"/>
            <a:ext cx="8353425" cy="70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55613" y="171450"/>
            <a:ext cx="8224837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000" b="1">
                <a:solidFill>
                  <a:srgbClr val="FFFFFF"/>
                </a:solidFill>
              </a:rPr>
              <a:t>VYUČOVANIE PREDMETU PRAX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288" y="704850"/>
            <a:ext cx="4032250" cy="253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700088"/>
            <a:ext cx="3354387" cy="268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6300" y="3527425"/>
            <a:ext cx="4313238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463" y="3605213"/>
            <a:ext cx="4673600" cy="301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5613" y="125413"/>
            <a:ext cx="8224837" cy="77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000" b="1">
                <a:solidFill>
                  <a:srgbClr val="FCF0B2"/>
                </a:solidFill>
              </a:rPr>
              <a:t>VYUČOVANIE PREDMETU PRAX NA PRACOVISKU </a:t>
            </a:r>
            <a:br>
              <a:rPr lang="sk-SK" sz="2000" b="1">
                <a:solidFill>
                  <a:srgbClr val="FCF0B2"/>
                </a:solidFill>
              </a:rPr>
            </a:br>
            <a:r>
              <a:rPr lang="sk-SK" sz="2000" b="1">
                <a:solidFill>
                  <a:srgbClr val="FCF0B2"/>
                </a:solidFill>
              </a:rPr>
              <a:t>PPS JALOVEC A BOBROVEC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4176713"/>
            <a:ext cx="1890712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1368425"/>
            <a:ext cx="1766888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5713" y="1008063"/>
            <a:ext cx="2592387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3375025"/>
            <a:ext cx="1566863" cy="3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6200" y="3327400"/>
            <a:ext cx="3105150" cy="337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4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30413" y="992188"/>
            <a:ext cx="4170362" cy="252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15925" y="3060700"/>
            <a:ext cx="8224838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500" b="1">
                <a:solidFill>
                  <a:srgbClr val="FFFFFF"/>
                </a:solidFill>
              </a:rPr>
              <a:t>                                      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511175" y="6299200"/>
            <a:ext cx="8223250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500" b="1">
                <a:solidFill>
                  <a:srgbClr val="FFFFFF"/>
                </a:solidFill>
              </a:rPr>
              <a:t>                     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25" y="144463"/>
            <a:ext cx="3240088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3913" y="3095625"/>
            <a:ext cx="3024187" cy="331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" y="287338"/>
            <a:ext cx="3384550" cy="280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8"/>
            <a:ext cx="3305175" cy="279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1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1844675"/>
            <a:ext cx="2386012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87313" y="133350"/>
            <a:ext cx="8802687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b="1">
                <a:solidFill>
                  <a:srgbClr val="FFFFFF"/>
                </a:solidFill>
              </a:rPr>
              <a:t>TEORETTICKÉ VYUČOVANIE JE ZABEZPEČENÉ V MODERNÝCH ODBORNÝCH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b="1">
                <a:solidFill>
                  <a:srgbClr val="FFFFFF"/>
                </a:solidFill>
              </a:rPr>
              <a:t>UČEBNIACH 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3779838"/>
            <a:ext cx="2444750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1663" y="720725"/>
            <a:ext cx="5508625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0450" y="3779838"/>
            <a:ext cx="2444750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6"/>
          <a:srcRect b="-11212"/>
          <a:stretch>
            <a:fillRect/>
          </a:stretch>
        </p:blipFill>
        <p:spPr bwMode="auto">
          <a:xfrm>
            <a:off x="6696075" y="3816350"/>
            <a:ext cx="1922463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0" y="125413"/>
            <a:ext cx="91440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500" b="1">
                <a:solidFill>
                  <a:srgbClr val="FCF0B2"/>
                </a:solidFill>
              </a:rPr>
              <a:t>DOBRÉ PODMIENKY PRE ŠTÚDIUM DOTVÁRA PRÍJEMNÉ PROSTREDIE V CELOM OBJEKTE ŠKOLY, ALE AJ V MIMOŠKOLSKÝCH PRIETOROCH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720725"/>
            <a:ext cx="3836987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4313" y="720725"/>
            <a:ext cx="5119687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238125" y="3732213"/>
            <a:ext cx="822166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500" b="1">
                <a:solidFill>
                  <a:srgbClr val="FFFFFF"/>
                </a:solidFill>
              </a:rPr>
              <a:t>VEĽKOU VÝHODOU ŠKOLY JE TO, ŽE MÁ VELKÚ SPOLOČENSKÚ MIESTNOSŤ A PRIESTRANNÚ JEDÁLEŇ NA PORIADANIE ŠKOLSKÝCH A MIMOŠKOLSKÝCH AKTIVÍT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2700338" y="0"/>
            <a:ext cx="180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/>
          </a:p>
        </p:txBody>
      </p:sp>
      <p:pic>
        <p:nvPicPr>
          <p:cNvPr id="5120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3" y="4608513"/>
            <a:ext cx="2643187" cy="197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2550" y="4572000"/>
            <a:ext cx="2638425" cy="197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4359275"/>
            <a:ext cx="3600450" cy="188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84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500" b="1">
                <a:solidFill>
                  <a:srgbClr val="333333"/>
                </a:solidFill>
              </a:rPr>
              <a:t>DOBRÚ ŠKOLU, ROBÍ DOBROU ŠKOLOU, AJ PESTROSŤ PONUKY ŠKOLSKÝCH A MIMOŠKOLSKÝCH AKCIÍ.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704850"/>
            <a:ext cx="5180013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7775" y="3203575"/>
            <a:ext cx="3762375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0438" y="539750"/>
            <a:ext cx="2058987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810125"/>
            <a:ext cx="4679950" cy="1490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289</Words>
  <Application>Microsoft Office PowerPoint</Application>
  <PresentationFormat>Prezentácia na obrazovke (4:3)</PresentationFormat>
  <Paragraphs>67</Paragraphs>
  <Slides>17</Slides>
  <Notes>15</Notes>
  <HiddenSlides>0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17</vt:i4>
      </vt:variant>
    </vt:vector>
  </HeadingPairs>
  <TitlesOfParts>
    <vt:vector size="20" baseType="lpstr">
      <vt:lpstr>Motiv sady Office</vt:lpstr>
      <vt:lpstr>1_Motiv sady Office</vt:lpstr>
      <vt:lpstr>2_Motiv sady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15 768 000 minút života</dc:title>
  <dc:creator>HomePC</dc:creator>
  <cp:lastModifiedBy>Dell 1</cp:lastModifiedBy>
  <cp:revision>110</cp:revision>
  <cp:lastPrinted>1601-01-01T00:00:00Z</cp:lastPrinted>
  <dcterms:created xsi:type="dcterms:W3CDTF">2012-06-24T13:30:05Z</dcterms:created>
  <dcterms:modified xsi:type="dcterms:W3CDTF">2019-12-22T18:03:32Z</dcterms:modified>
</cp:coreProperties>
</file>