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60" r:id="rId6"/>
    <p:sldId id="265" r:id="rId7"/>
    <p:sldId id="262" r:id="rId8"/>
    <p:sldId id="263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171" autoAdjust="0"/>
  </p:normalViewPr>
  <p:slideViewPr>
    <p:cSldViewPr>
      <p:cViewPr varScale="1">
        <p:scale>
          <a:sx n="73" d="100"/>
          <a:sy n="73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92E2F3-A957-4897-AE39-228CC061DCDB}" type="datetimeFigureOut">
              <a:rPr lang="sk-SK" smtClean="0"/>
              <a:t>21.10.2019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32" name="Obdĺžni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Obdĺžni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Obdĺžni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Obdĺžni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Obdĺžni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56" name="Obdĺžni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Obdĺžni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Obdĺžni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Obdĺžni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92E2F3-A957-4897-AE39-228CC061DCDB}" type="datetimeFigureOut">
              <a:rPr lang="sk-SK" smtClean="0"/>
              <a:t>21.10.2019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92E2F3-A957-4897-AE39-228CC061DCDB}" type="datetimeFigureOut">
              <a:rPr lang="sk-SK" smtClean="0"/>
              <a:t>21.10.2019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92E2F3-A957-4897-AE39-228CC061DCDB}" type="datetimeFigureOut">
              <a:rPr lang="sk-SK" smtClean="0"/>
              <a:t>21.10.2019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ľná forma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Voľná forma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Voľná forma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Voľná forma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Voľná forma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Voľná forma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Voľná forma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Voľná forma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Voľná forma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Voľná forma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Voľná forma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Voľná forma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Voľná forma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Voľná forma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Voľná forma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92E2F3-A957-4897-AE39-228CC061DCDB}" type="datetimeFigureOut">
              <a:rPr lang="sk-SK" smtClean="0"/>
              <a:t>21.10.2019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ĺžni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bdĺžni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92E2F3-A957-4897-AE39-228CC061DCDB}" type="datetimeFigureOut">
              <a:rPr lang="sk-SK" smtClean="0"/>
              <a:t>21.10.2019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ĺžni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92E2F3-A957-4897-AE39-228CC061DCDB}" type="datetimeFigureOut">
              <a:rPr lang="sk-SK" smtClean="0"/>
              <a:t>21.10.2019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16" name="Obdĺžni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Obdĺžni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Obdĺžni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Obdĺžni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Obdĺžni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bdĺžni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Obdĺžni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Obdĺžni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92E2F3-A957-4897-AE39-228CC061DCDB}" type="datetimeFigureOut">
              <a:rPr lang="sk-SK" smtClean="0"/>
              <a:t>21.10.2019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92E2F3-A957-4897-AE39-228CC061DCDB}" type="datetimeFigureOut">
              <a:rPr lang="sk-SK" smtClean="0"/>
              <a:t>21.10.2019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92E2F3-A957-4897-AE39-228CC061DCDB}" type="datetimeFigureOut">
              <a:rPr lang="sk-SK" smtClean="0"/>
              <a:t>21.10.2019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Rovná spojnic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Rovná spojnic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Rovná spojnic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Rovná spojnic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F92E2F3-A957-4897-AE39-228CC061DCDB}" type="datetimeFigureOut">
              <a:rPr lang="sk-SK" smtClean="0"/>
              <a:t>21.10.2019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Obdĺžni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Obdĺžni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Obdĺžni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F92E2F3-A957-4897-AE39-228CC061DCDB}" type="datetimeFigureOut">
              <a:rPr lang="sk-SK" smtClean="0"/>
              <a:t>21.10.2019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23728" y="836712"/>
            <a:ext cx="4186808" cy="2880320"/>
          </a:xfrm>
        </p:spPr>
        <p:txBody>
          <a:bodyPr/>
          <a:lstStyle/>
          <a:p>
            <a:r>
              <a:rPr lang="sk-SK" sz="6600" dirty="0" err="1" smtClean="0"/>
              <a:t>Erazmus</a:t>
            </a:r>
            <a:r>
              <a:rPr lang="sk-SK" sz="6600" dirty="0"/>
              <a:t>+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139952" y="3284984"/>
            <a:ext cx="4114800" cy="1656184"/>
          </a:xfrm>
        </p:spPr>
        <p:txBody>
          <a:bodyPr/>
          <a:lstStyle/>
          <a:p>
            <a:r>
              <a:rPr lang="sk-SK" dirty="0" err="1" smtClean="0"/>
              <a:t>Karmena</a:t>
            </a:r>
            <a:r>
              <a:rPr lang="sk-SK" dirty="0" smtClean="0"/>
              <a:t> </a:t>
            </a:r>
            <a:r>
              <a:rPr lang="sk-SK" dirty="0" err="1" smtClean="0"/>
              <a:t>Špitková</a:t>
            </a:r>
            <a:r>
              <a:rPr lang="sk-SK" dirty="0" smtClean="0"/>
              <a:t> </a:t>
            </a:r>
          </a:p>
          <a:p>
            <a:r>
              <a:rPr lang="sk-SK" dirty="0" err="1" smtClean="0"/>
              <a:t>Ingrid</a:t>
            </a:r>
            <a:r>
              <a:rPr lang="sk-SK" dirty="0" smtClean="0"/>
              <a:t> </a:t>
            </a:r>
            <a:r>
              <a:rPr lang="sk-SK" dirty="0" err="1" smtClean="0"/>
              <a:t>Burdová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25928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Centre </a:t>
            </a:r>
            <a:r>
              <a:rPr lang="sk-SK" dirty="0" err="1" smtClean="0"/>
              <a:t>Eqestre</a:t>
            </a:r>
            <a:r>
              <a:rPr lang="sk-SK" dirty="0" smtClean="0"/>
              <a:t> </a:t>
            </a:r>
            <a:r>
              <a:rPr lang="sk-SK" dirty="0" err="1" smtClean="0"/>
              <a:t>du</a:t>
            </a:r>
            <a:r>
              <a:rPr lang="sk-SK" dirty="0" smtClean="0"/>
              <a:t> </a:t>
            </a:r>
            <a:r>
              <a:rPr lang="sk-SK" dirty="0" err="1" smtClean="0"/>
              <a:t>Castel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1026" name="Picture 2" descr="C:\Users\stupl\Desktop\nona fr\72791021_569274736948988_8387082625184956416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273630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tupl\Desktop\nona fr\72812755_776092229488099_5822310296986845184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6" b="16240"/>
          <a:stretch/>
        </p:blipFill>
        <p:spPr bwMode="auto">
          <a:xfrm>
            <a:off x="5004048" y="1483360"/>
            <a:ext cx="3312368" cy="447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742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Prvý </a:t>
            </a:r>
            <a:r>
              <a:rPr lang="sk-SK" dirty="0" err="1" smtClean="0"/>
              <a:t>víkend-Paríž</a:t>
            </a:r>
            <a:endParaRPr lang="sk-SK" dirty="0"/>
          </a:p>
        </p:txBody>
      </p:sp>
      <p:pic>
        <p:nvPicPr>
          <p:cNvPr id="3074" name="Picture 2" descr="C:\Users\stupl\Desktop\nona fr\74350325_487187035201733_2061733827071442944_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31" b="16907"/>
          <a:stretch/>
        </p:blipFill>
        <p:spPr bwMode="auto">
          <a:xfrm>
            <a:off x="467544" y="1743607"/>
            <a:ext cx="2400593" cy="320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tupl\Desktop\nona fr\73528652_1441208342684976_7798595526366068736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38" b="16364"/>
          <a:stretch/>
        </p:blipFill>
        <p:spPr bwMode="auto">
          <a:xfrm>
            <a:off x="2937715" y="1244582"/>
            <a:ext cx="3358022" cy="451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tupl\Desktop\nona fr\74833422_2508796629389859_3292682389091778560_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9" b="16747"/>
          <a:stretch/>
        </p:blipFill>
        <p:spPr bwMode="auto">
          <a:xfrm>
            <a:off x="6328556" y="1727907"/>
            <a:ext cx="2649017" cy="355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4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Prvý týždeň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Mali presne určené čo budú každý deň robiť</a:t>
            </a:r>
          </a:p>
          <a:p>
            <a:r>
              <a:rPr lang="sk-SK" dirty="0" smtClean="0"/>
              <a:t>Každý utorok sa kydalo </a:t>
            </a:r>
          </a:p>
          <a:p>
            <a:r>
              <a:rPr lang="sk-SK" dirty="0" smtClean="0"/>
              <a:t>Každú stredu sa jazdilo </a:t>
            </a:r>
          </a:p>
          <a:p>
            <a:r>
              <a:rPr lang="sk-SK" dirty="0" smtClean="0"/>
              <a:t>Každý deň sa </a:t>
            </a:r>
            <a:r>
              <a:rPr lang="sk-SK" dirty="0" err="1" smtClean="0"/>
              <a:t>lonžovalo</a:t>
            </a:r>
            <a:r>
              <a:rPr lang="sk-SK" dirty="0" smtClean="0"/>
              <a:t> </a:t>
            </a:r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879331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upl\Desktop\nona fr\72568131_529748594503748_7375247729645060096_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5" b="16074"/>
          <a:stretch/>
        </p:blipFill>
        <p:spPr bwMode="auto">
          <a:xfrm>
            <a:off x="179512" y="1196752"/>
            <a:ext cx="3470760" cy="470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tupl\Desktop\nona fr\75223637_603048063565604_4700391597194346496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1" b="16477"/>
          <a:stretch/>
        </p:blipFill>
        <p:spPr bwMode="auto">
          <a:xfrm>
            <a:off x="3779912" y="131946"/>
            <a:ext cx="2563726" cy="343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tupl\Desktop\nona fr\74241431_542476969629127_4828174802759974912_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2" b="16193"/>
          <a:stretch/>
        </p:blipFill>
        <p:spPr bwMode="auto">
          <a:xfrm>
            <a:off x="6341488" y="3395205"/>
            <a:ext cx="2568005" cy="344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82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Druhý </a:t>
            </a:r>
            <a:r>
              <a:rPr lang="sk-SK" dirty="0" err="1" smtClean="0"/>
              <a:t>víkend-sobota</a:t>
            </a:r>
            <a:r>
              <a:rPr lang="sk-SK" dirty="0"/>
              <a:t/>
            </a:r>
            <a:br>
              <a:rPr lang="sk-SK" dirty="0"/>
            </a:br>
            <a:r>
              <a:rPr lang="sk-SK" dirty="0" err="1" smtClean="0"/>
              <a:t>Futuroscope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4098" name="Picture 2" descr="C:\Users\stupl\Desktop\nona fr\74839059_392985134955939_8298400750342504448_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06" b="31302"/>
          <a:stretch/>
        </p:blipFill>
        <p:spPr bwMode="auto">
          <a:xfrm>
            <a:off x="539552" y="2276872"/>
            <a:ext cx="3985432" cy="30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86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Druhý týždeň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Druhý </a:t>
            </a:r>
            <a:r>
              <a:rPr lang="sk-SK" dirty="0" err="1" smtClean="0"/>
              <a:t>tyždeň</a:t>
            </a:r>
            <a:r>
              <a:rPr lang="sk-SK" dirty="0" smtClean="0"/>
              <a:t> sme robili to čo prvý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6004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6737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155</TotalTime>
  <Words>45</Words>
  <Application>Microsoft Office PowerPoint</Application>
  <PresentationFormat>Prezentácia na obrazovke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Metro</vt:lpstr>
      <vt:lpstr>Erazmus+</vt:lpstr>
      <vt:lpstr>Centre Eqestre du Castel </vt:lpstr>
      <vt:lpstr>Prvý víkend-Paríž</vt:lpstr>
      <vt:lpstr>Prvý týždeň</vt:lpstr>
      <vt:lpstr>Prezentácia programu PowerPoint</vt:lpstr>
      <vt:lpstr>Druhý víkend-sobota Futuroscope </vt:lpstr>
      <vt:lpstr>Druhý týždeň 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Erazmus+</dc:title>
  <dc:creator>Simona Jarkovska</dc:creator>
  <cp:lastModifiedBy>Simona Jarkovska</cp:lastModifiedBy>
  <cp:revision>7</cp:revision>
  <dcterms:created xsi:type="dcterms:W3CDTF">2019-10-21T12:24:56Z</dcterms:created>
  <dcterms:modified xsi:type="dcterms:W3CDTF">2019-10-21T15:11:36Z</dcterms:modified>
</cp:coreProperties>
</file>