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FB91-106B-4495-83A7-2BF5071452F3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D0F7-0CFB-48B3-A4C9-56D18090FA00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FB91-106B-4495-83A7-2BF5071452F3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D0F7-0CFB-48B3-A4C9-56D18090FA0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FB91-106B-4495-83A7-2BF5071452F3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D0F7-0CFB-48B3-A4C9-56D18090FA0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FB91-106B-4495-83A7-2BF5071452F3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D0F7-0CFB-48B3-A4C9-56D18090FA0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FB91-106B-4495-83A7-2BF5071452F3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D0F7-0CFB-48B3-A4C9-56D18090FA00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FB91-106B-4495-83A7-2BF5071452F3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D0F7-0CFB-48B3-A4C9-56D18090FA0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FB91-106B-4495-83A7-2BF5071452F3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D0F7-0CFB-48B3-A4C9-56D18090FA0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FB91-106B-4495-83A7-2BF5071452F3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D0F7-0CFB-48B3-A4C9-56D18090FA0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FB91-106B-4495-83A7-2BF5071452F3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D0F7-0CFB-48B3-A4C9-56D18090FA0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FB91-106B-4495-83A7-2BF5071452F3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D0F7-0CFB-48B3-A4C9-56D18090FA00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3C8FB91-106B-4495-83A7-2BF5071452F3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816D0F7-0CFB-48B3-A4C9-56D18090FA00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3C8FB91-106B-4495-83A7-2BF5071452F3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816D0F7-0CFB-48B3-A4C9-56D18090FA00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7200" dirty="0" smtClean="0"/>
              <a:t>ERASMUS+</a:t>
            </a:r>
            <a:endParaRPr lang="sk-SK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15140" y="5358384"/>
            <a:ext cx="8077200" cy="1499616"/>
          </a:xfrm>
        </p:spPr>
        <p:txBody>
          <a:bodyPr/>
          <a:lstStyle/>
          <a:p>
            <a:r>
              <a:rPr lang="sk-SK" dirty="0" smtClean="0"/>
              <a:t>Martin Mišík  II.S</a:t>
            </a:r>
            <a:endParaRPr lang="sk-SK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Mínusy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Sú </a:t>
            </a:r>
            <a:r>
              <a:rPr lang="sk-SK" dirty="0" err="1" smtClean="0"/>
              <a:t>bordelári</a:t>
            </a:r>
            <a:endParaRPr lang="sk-SK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3143248"/>
            <a:ext cx="8229600" cy="1252728"/>
          </a:xfrm>
        </p:spPr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Od- </a:t>
            </a:r>
            <a:r>
              <a:rPr lang="sk-SK" dirty="0" smtClean="0"/>
              <a:t>14.9.2019</a:t>
            </a:r>
            <a:endParaRPr lang="sk-SK" dirty="0" smtClean="0"/>
          </a:p>
          <a:p>
            <a:r>
              <a:rPr lang="sk-SK" dirty="0" smtClean="0"/>
              <a:t>Do- </a:t>
            </a:r>
            <a:r>
              <a:rPr lang="sk-SK" dirty="0" smtClean="0"/>
              <a:t>5.10.2019</a:t>
            </a:r>
            <a:endParaRPr lang="sk-SK" dirty="0" smtClean="0"/>
          </a:p>
          <a:p>
            <a:r>
              <a:rPr lang="sk-SK" dirty="0" smtClean="0"/>
              <a:t>3 týždne</a:t>
            </a:r>
          </a:p>
          <a:p>
            <a:r>
              <a:rPr lang="sk-SK" dirty="0" smtClean="0"/>
              <a:t>Pracovný p</a:t>
            </a:r>
            <a:r>
              <a:rPr lang="sk-SK" dirty="0" smtClean="0"/>
              <a:t>obyt </a:t>
            </a:r>
            <a:r>
              <a:rPr lang="sk-SK" dirty="0" smtClean="0"/>
              <a:t>vo Francúzsku</a:t>
            </a:r>
          </a:p>
          <a:p>
            <a:endParaRPr lang="sk-SK" dirty="0" smtClean="0"/>
          </a:p>
          <a:p>
            <a:r>
              <a:rPr lang="sk-SK" dirty="0" smtClean="0"/>
              <a:t>-mechanik strojov a zariadení</a:t>
            </a:r>
            <a:endParaRPr lang="sk-SK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Farma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Farmár: </a:t>
            </a:r>
            <a:r>
              <a:rPr lang="sk-SK" dirty="0" err="1" smtClean="0"/>
              <a:t>Nicolas</a:t>
            </a:r>
            <a:r>
              <a:rPr lang="sk-SK" dirty="0" smtClean="0"/>
              <a:t> </a:t>
            </a:r>
            <a:r>
              <a:rPr lang="sk-SK" dirty="0" err="1" smtClean="0"/>
              <a:t>Bezard</a:t>
            </a:r>
            <a:endParaRPr lang="sk-SK" dirty="0" smtClean="0"/>
          </a:p>
          <a:p>
            <a:r>
              <a:rPr lang="sk-SK" dirty="0" smtClean="0"/>
              <a:t>-stredne veľká farma </a:t>
            </a:r>
          </a:p>
          <a:p>
            <a:r>
              <a:rPr lang="sk-SK" dirty="0" smtClean="0"/>
              <a:t>okolo 70 </a:t>
            </a:r>
            <a:r>
              <a:rPr lang="sk-SK" dirty="0" smtClean="0"/>
              <a:t>kráv</a:t>
            </a:r>
          </a:p>
          <a:p>
            <a:r>
              <a:rPr lang="sk-SK" dirty="0" smtClean="0"/>
              <a:t>2 traktory </a:t>
            </a:r>
            <a:r>
              <a:rPr lang="sk-SK" dirty="0" err="1" smtClean="0"/>
              <a:t>John</a:t>
            </a:r>
            <a:r>
              <a:rPr lang="sk-SK" dirty="0" smtClean="0"/>
              <a:t> </a:t>
            </a:r>
            <a:r>
              <a:rPr lang="sk-SK" dirty="0" err="1" smtClean="0"/>
              <a:t>Deere</a:t>
            </a:r>
            <a:r>
              <a:rPr lang="sk-SK" dirty="0" smtClean="0"/>
              <a:t> + nakladač JCB</a:t>
            </a:r>
            <a:endParaRPr lang="sk-SK" dirty="0"/>
          </a:p>
        </p:txBody>
      </p:sp>
      <p:pic>
        <p:nvPicPr>
          <p:cNvPr id="1026" name="Picture 2" descr="C:\Users\mato\Desktop\FRANCÚZSKO\20190916_074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4012522"/>
            <a:ext cx="4699033" cy="2643206"/>
          </a:xfrm>
          <a:prstGeom prst="rect">
            <a:avLst/>
          </a:prstGeom>
          <a:noFill/>
        </p:spPr>
      </p:pic>
      <p:pic>
        <p:nvPicPr>
          <p:cNvPr id="1027" name="Picture 3" descr="C:\Users\mato\Desktop\FRANCÚZSKO\20190918_164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966" y="4149080"/>
            <a:ext cx="3857620" cy="216991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C:\Users\mato\Desktop\FRANCÚZSKO\20190917_120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929189" cy="3214685"/>
          </a:xfrm>
          <a:prstGeom prst="rect">
            <a:avLst/>
          </a:prstGeom>
          <a:noFill/>
        </p:spPr>
      </p:pic>
      <p:pic>
        <p:nvPicPr>
          <p:cNvPr id="2051" name="Picture 3" descr="C:\Users\mato\Desktop\FRANCÚZSKO\20190919_161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286124"/>
            <a:ext cx="5841997" cy="3571876"/>
          </a:xfrm>
          <a:prstGeom prst="rect">
            <a:avLst/>
          </a:prstGeom>
          <a:noFill/>
        </p:spPr>
      </p:pic>
      <p:pic>
        <p:nvPicPr>
          <p:cNvPr id="2054" name="Picture 6" descr="C:\Users\mato\Desktop\FRANCÚZSKO\20190926_1108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4500562" cy="31744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 descr="C:\Users\mato\Desktop\FRANCÚZSKO\20191001_09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6858049" cy="3857652"/>
          </a:xfrm>
          <a:prstGeom prst="rect">
            <a:avLst/>
          </a:prstGeom>
          <a:noFill/>
        </p:spPr>
      </p:pic>
      <p:pic>
        <p:nvPicPr>
          <p:cNvPr id="3075" name="Picture 3" descr="C:\Users\mato\Desktop\FRANCÚZSKO\20190919_11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201286"/>
            <a:ext cx="6500826" cy="36567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Práca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Rána boli rovnaké každé ráno som chodil kŕmiť kravy.</a:t>
            </a:r>
          </a:p>
          <a:p>
            <a:r>
              <a:rPr lang="sk-SK" dirty="0" smtClean="0"/>
              <a:t>Počas dňa sme robili rôznu </a:t>
            </a:r>
            <a:r>
              <a:rPr lang="sk-SK" dirty="0" smtClean="0"/>
              <a:t>prácu</a:t>
            </a:r>
          </a:p>
          <a:p>
            <a:r>
              <a:rPr lang="sk-SK" dirty="0" smtClean="0"/>
              <a:t>Údržba traktorov, oprava defektu, 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   </a:t>
            </a:r>
            <a:r>
              <a:rPr lang="sk-SK" dirty="0" err="1" smtClean="0"/>
              <a:t>mulčovanie</a:t>
            </a:r>
            <a:r>
              <a:rPr lang="sk-SK" dirty="0" smtClean="0"/>
              <a:t> strniska, žatva slnečnice, prevoz balíkov, dopúšťanie vody pre kravy, strihanie živých </a:t>
            </a:r>
            <a:r>
              <a:rPr lang="sk-SK" dirty="0" smtClean="0"/>
              <a:t>plotov </a:t>
            </a:r>
            <a:r>
              <a:rPr lang="sk-SK" dirty="0" smtClean="0"/>
              <a:t>a pod.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Víkendy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1. víkend: výlet po Paríži</a:t>
            </a:r>
          </a:p>
          <a:p>
            <a:r>
              <a:rPr lang="sk-SK" dirty="0" smtClean="0"/>
              <a:t>2. víkend: návšteva </a:t>
            </a:r>
            <a:r>
              <a:rPr lang="sk-SK" dirty="0" smtClean="0"/>
              <a:t>zámku </a:t>
            </a:r>
            <a:r>
              <a:rPr lang="sk-SK" dirty="0" err="1" smtClean="0"/>
              <a:t>Chaumont</a:t>
            </a:r>
            <a:endParaRPr lang="sk-SK" dirty="0" smtClean="0"/>
          </a:p>
          <a:p>
            <a:pPr marL="118872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</a:t>
            </a:r>
            <a:r>
              <a:rPr lang="sk-SK" dirty="0" err="1" smtClean="0"/>
              <a:t>kúzelnicka</a:t>
            </a:r>
            <a:r>
              <a:rPr lang="sk-SK" dirty="0" smtClean="0"/>
              <a:t> šou v </a:t>
            </a:r>
            <a:r>
              <a:rPr lang="sk-SK" dirty="0" err="1" smtClean="0"/>
              <a:t>Blois</a:t>
            </a:r>
            <a:endParaRPr lang="sk-SK" dirty="0" smtClean="0"/>
          </a:p>
          <a:p>
            <a:r>
              <a:rPr lang="sk-SK" dirty="0" smtClean="0"/>
              <a:t>3. víkend: zábavný park </a:t>
            </a:r>
            <a:r>
              <a:rPr lang="sk-SK" dirty="0" err="1" smtClean="0"/>
              <a:t>Pou</a:t>
            </a:r>
            <a:r>
              <a:rPr lang="sk-SK" dirty="0" smtClean="0"/>
              <a:t> </a:t>
            </a:r>
            <a:r>
              <a:rPr lang="sk-SK" dirty="0" err="1" smtClean="0"/>
              <a:t>du</a:t>
            </a:r>
            <a:r>
              <a:rPr lang="sk-SK" dirty="0" smtClean="0"/>
              <a:t> </a:t>
            </a:r>
            <a:r>
              <a:rPr lang="sk-SK" dirty="0" err="1" smtClean="0"/>
              <a:t>Fou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                        oceán</a:t>
            </a:r>
          </a:p>
          <a:p>
            <a:pPr>
              <a:buNone/>
            </a:pPr>
            <a:r>
              <a:rPr lang="sk-SK" dirty="0" smtClean="0"/>
              <a:t>                         soľné farmy     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C:\Users\mato\Desktop\FRANCÚZSKO\20190914_163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518716" y="1434015"/>
            <a:ext cx="6942699" cy="3905268"/>
          </a:xfrm>
          <a:prstGeom prst="rect">
            <a:avLst/>
          </a:prstGeom>
          <a:noFill/>
        </p:spPr>
      </p:pic>
      <p:pic>
        <p:nvPicPr>
          <p:cNvPr id="4099" name="Picture 3" descr="C:\Users\mato\Desktop\FRANCÚZSKO\20190929_115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62" y="-357214"/>
            <a:ext cx="5334038" cy="3571900"/>
          </a:xfrm>
          <a:prstGeom prst="rect">
            <a:avLst/>
          </a:prstGeom>
          <a:noFill/>
        </p:spPr>
      </p:pic>
      <p:pic>
        <p:nvPicPr>
          <p:cNvPr id="4100" name="Picture 4" descr="C:\Users\mato\Desktop\FRANCÚZSKO\20190929_120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214686"/>
            <a:ext cx="5715040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Plusy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Dobrá skúsenosť </a:t>
            </a:r>
          </a:p>
          <a:p>
            <a:r>
              <a:rPr lang="sk-SK" dirty="0" smtClean="0"/>
              <a:t>Poznanie inej kultúry </a:t>
            </a:r>
          </a:p>
          <a:p>
            <a:r>
              <a:rPr lang="sk-SK" dirty="0" smtClean="0"/>
              <a:t>Zdokonalenie v jazyku </a:t>
            </a:r>
            <a:endParaRPr lang="sk-SK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111</TotalTime>
  <Words>132</Words>
  <Application>Microsoft Office PowerPoint</Application>
  <PresentationFormat>Prezentácia na obrazovke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Modul</vt:lpstr>
      <vt:lpstr>ERASMUS+</vt:lpstr>
      <vt:lpstr>Prezentácia programu PowerPoint</vt:lpstr>
      <vt:lpstr>Farma</vt:lpstr>
      <vt:lpstr>Prezentácia programu PowerPoint</vt:lpstr>
      <vt:lpstr>Prezentácia programu PowerPoint</vt:lpstr>
      <vt:lpstr>Práca</vt:lpstr>
      <vt:lpstr>Víkendy</vt:lpstr>
      <vt:lpstr>Prezentácia programu PowerPoint</vt:lpstr>
      <vt:lpstr>Plusy </vt:lpstr>
      <vt:lpstr>Mínusy 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</dc:title>
  <dc:creator>mato</dc:creator>
  <cp:lastModifiedBy>MPCs03</cp:lastModifiedBy>
  <cp:revision>14</cp:revision>
  <dcterms:created xsi:type="dcterms:W3CDTF">2019-10-22T15:58:10Z</dcterms:created>
  <dcterms:modified xsi:type="dcterms:W3CDTF">2019-10-23T08:23:32Z</dcterms:modified>
</cp:coreProperties>
</file>