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4873-0BF3-42C6-BB85-2208C4B50F5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5CD1-CE4C-4A1E-A941-000FBE7F2101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4873-0BF3-42C6-BB85-2208C4B50F5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5CD1-CE4C-4A1E-A941-000FBE7F21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4873-0BF3-42C6-BB85-2208C4B50F5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5CD1-CE4C-4A1E-A941-000FBE7F21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4873-0BF3-42C6-BB85-2208C4B50F5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5CD1-CE4C-4A1E-A941-000FBE7F21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4873-0BF3-42C6-BB85-2208C4B50F5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5CD1-CE4C-4A1E-A941-000FBE7F2101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4873-0BF3-42C6-BB85-2208C4B50F5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5CD1-CE4C-4A1E-A941-000FBE7F21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4873-0BF3-42C6-BB85-2208C4B50F5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5CD1-CE4C-4A1E-A941-000FBE7F21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4873-0BF3-42C6-BB85-2208C4B50F5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5CD1-CE4C-4A1E-A941-000FBE7F21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4873-0BF3-42C6-BB85-2208C4B50F5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5CD1-CE4C-4A1E-A941-000FBE7F210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14873-0BF3-42C6-BB85-2208C4B50F5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55CD1-CE4C-4A1E-A941-000FBE7F2101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Obdĺžni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0014873-0BF3-42C6-BB85-2208C4B50F5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A655CD1-CE4C-4A1E-A941-000FBE7F2101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ĺžni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0014873-0BF3-42C6-BB85-2208C4B50F54}" type="datetimeFigureOut">
              <a:rPr lang="sk-SK" smtClean="0"/>
              <a:t>22. 10. 2019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A655CD1-CE4C-4A1E-A941-000FBE7F210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9664" y="5892031"/>
            <a:ext cx="3024336" cy="965969"/>
          </a:xfrm>
        </p:spPr>
        <p:txBody>
          <a:bodyPr>
            <a:normAutofit/>
          </a:bodyPr>
          <a:lstStyle/>
          <a:p>
            <a:r>
              <a:rPr lang="sk-SK" sz="2000" dirty="0" smtClean="0"/>
              <a:t>Filip Pecho II.S</a:t>
            </a:r>
            <a:endParaRPr lang="sk-SK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ERASMUS-LOGO-300x2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620688"/>
            <a:ext cx="7263651" cy="51571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" name="Zástupný symbol obsahu 7" descr="IMG_20190914_0856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2411760" cy="3215680"/>
          </a:xfrm>
        </p:spPr>
      </p:pic>
      <p:pic>
        <p:nvPicPr>
          <p:cNvPr id="9" name="Obrázok 8" descr="IMG_20190914_072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32656"/>
            <a:ext cx="2355726" cy="3140968"/>
          </a:xfrm>
          <a:prstGeom prst="rect">
            <a:avLst/>
          </a:prstGeom>
        </p:spPr>
      </p:pic>
      <p:pic>
        <p:nvPicPr>
          <p:cNvPr id="11" name="Obrázok 10" descr="IMG_20190914_093516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2660915"/>
            <a:ext cx="3147814" cy="4197085"/>
          </a:xfrm>
          <a:prstGeom prst="rect">
            <a:avLst/>
          </a:prstGeom>
        </p:spPr>
      </p:pic>
      <p:pic>
        <p:nvPicPr>
          <p:cNvPr id="10" name="Obrázok 9" descr="IMG_20190914_1034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0"/>
            <a:ext cx="2520280" cy="3360373"/>
          </a:xfrm>
          <a:prstGeom prst="rect">
            <a:avLst/>
          </a:prstGeom>
        </p:spPr>
      </p:pic>
      <p:pic>
        <p:nvPicPr>
          <p:cNvPr id="12" name="Obrázok 11" descr="IMG_20191005_1745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16632"/>
            <a:ext cx="1923678" cy="2564904"/>
          </a:xfrm>
          <a:prstGeom prst="rect">
            <a:avLst/>
          </a:prstGeom>
        </p:spPr>
      </p:pic>
      <p:pic>
        <p:nvPicPr>
          <p:cNvPr id="13" name="Obrázok 12" descr="IMG_20191005_15541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60282" y="3813043"/>
            <a:ext cx="2283718" cy="304495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IMG_20190914_1338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88224" y="3450299"/>
            <a:ext cx="2555776" cy="3407701"/>
          </a:xfrm>
        </p:spPr>
      </p:pic>
      <p:pic>
        <p:nvPicPr>
          <p:cNvPr id="5" name="Obrázok 4" descr="IMG_20190914_134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0"/>
            <a:ext cx="5220072" cy="3915054"/>
          </a:xfrm>
          <a:prstGeom prst="rect">
            <a:avLst/>
          </a:prstGeom>
        </p:spPr>
      </p:pic>
      <p:pic>
        <p:nvPicPr>
          <p:cNvPr id="7" name="Obrázok 6" descr="IMG_20190914_1408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924944"/>
            <a:ext cx="2949792" cy="3933056"/>
          </a:xfrm>
          <a:prstGeom prst="rect">
            <a:avLst/>
          </a:prstGeom>
        </p:spPr>
      </p:pic>
      <p:pic>
        <p:nvPicPr>
          <p:cNvPr id="8" name="Obrázok 7" descr="IMG_20190914_1630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12976"/>
            <a:ext cx="2733768" cy="3645024"/>
          </a:xfrm>
          <a:prstGeom prst="rect">
            <a:avLst/>
          </a:prstGeom>
        </p:spPr>
      </p:pic>
      <p:pic>
        <p:nvPicPr>
          <p:cNvPr id="9" name="Obrázok 8" descr="IMG_20190914_1553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-1"/>
            <a:ext cx="3203847" cy="3717033"/>
          </a:xfrm>
          <a:prstGeom prst="rect">
            <a:avLst/>
          </a:prstGeom>
        </p:spPr>
      </p:pic>
      <p:pic>
        <p:nvPicPr>
          <p:cNvPr id="6" name="Obrázok 5" descr="IMG_20190914_13422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2276872"/>
            <a:ext cx="1869672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IMG_20190916_0925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876071" cy="2907053"/>
          </a:xfrm>
        </p:spPr>
      </p:pic>
      <p:pic>
        <p:nvPicPr>
          <p:cNvPr id="5" name="Obrázok 4" descr="IMG_20190916_092525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72916"/>
            <a:ext cx="5580112" cy="4185084"/>
          </a:xfrm>
          <a:prstGeom prst="rect">
            <a:avLst/>
          </a:prstGeom>
        </p:spPr>
      </p:pic>
      <p:pic>
        <p:nvPicPr>
          <p:cNvPr id="6" name="Obrázok 5" descr="IMG_20190916_0812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0"/>
            <a:ext cx="5340085" cy="4005064"/>
          </a:xfrm>
          <a:prstGeom prst="rect">
            <a:avLst/>
          </a:prstGeom>
        </p:spPr>
      </p:pic>
      <p:pic>
        <p:nvPicPr>
          <p:cNvPr id="7" name="Obrázok 6" descr="IMG_20190917_0947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645024"/>
            <a:ext cx="4283968" cy="32129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IMG_20190916_1814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0"/>
            <a:ext cx="3003798" cy="4005064"/>
          </a:xfrm>
        </p:spPr>
      </p:pic>
      <p:pic>
        <p:nvPicPr>
          <p:cNvPr id="5" name="Obrázok 4" descr="IMG_20190917_0947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1512" y="0"/>
            <a:ext cx="4392488" cy="3294366"/>
          </a:xfrm>
          <a:prstGeom prst="rect">
            <a:avLst/>
          </a:prstGeom>
        </p:spPr>
      </p:pic>
      <p:pic>
        <p:nvPicPr>
          <p:cNvPr id="6" name="Obrázok 5" descr="IMG_20190920_1116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996952"/>
            <a:ext cx="5148064" cy="3861048"/>
          </a:xfrm>
          <a:prstGeom prst="rect">
            <a:avLst/>
          </a:prstGeom>
        </p:spPr>
      </p:pic>
      <p:pic>
        <p:nvPicPr>
          <p:cNvPr id="7" name="Obrázok 6" descr="IMG_20190924_1925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5576" y="2780928"/>
            <a:ext cx="2859782" cy="381304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IMG_20190922_1252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36112" cy="3177084"/>
          </a:xfrm>
        </p:spPr>
      </p:pic>
      <p:pic>
        <p:nvPicPr>
          <p:cNvPr id="5" name="Obrázok 4" descr="IMG_20190922_131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1947" y="0"/>
            <a:ext cx="5052053" cy="3789040"/>
          </a:xfrm>
          <a:prstGeom prst="rect">
            <a:avLst/>
          </a:prstGeom>
        </p:spPr>
      </p:pic>
      <p:pic>
        <p:nvPicPr>
          <p:cNvPr id="6" name="Obrázok 5" descr="IMG_20190922_1312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90192"/>
            <a:ext cx="3275856" cy="4367808"/>
          </a:xfrm>
          <a:prstGeom prst="rect">
            <a:avLst/>
          </a:prstGeom>
        </p:spPr>
      </p:pic>
      <p:pic>
        <p:nvPicPr>
          <p:cNvPr id="7" name="Obrázok 6" descr="IMG_20190922_1321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2996952"/>
            <a:ext cx="5148064" cy="38610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" name="Zástupný symbol obsahu 6" descr="IMG_20190929_1147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"/>
            <a:ext cx="4355976" cy="3266982"/>
          </a:xfrm>
        </p:spPr>
      </p:pic>
      <p:pic>
        <p:nvPicPr>
          <p:cNvPr id="8" name="Obrázok 7" descr="IMG_20190929_1321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0"/>
            <a:ext cx="4704522" cy="3528392"/>
          </a:xfrm>
          <a:prstGeom prst="rect">
            <a:avLst/>
          </a:prstGeom>
        </p:spPr>
      </p:pic>
      <p:pic>
        <p:nvPicPr>
          <p:cNvPr id="5" name="Obrázok 4" descr="IMG_20190929_120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2780928"/>
            <a:ext cx="5436096" cy="40770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 descr="img01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908720"/>
            <a:ext cx="6911875" cy="5183906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</TotalTime>
  <Words>3</Words>
  <Application>Microsoft Office PowerPoint</Application>
  <PresentationFormat>Prezentácia na obrazovke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Modul</vt:lpstr>
      <vt:lpstr>Filip Pecho II.S</vt:lpstr>
      <vt:lpstr>Snímka 2</vt:lpstr>
      <vt:lpstr>Snímka 3</vt:lpstr>
      <vt:lpstr>Snímka 4</vt:lpstr>
      <vt:lpstr>Snímka 5</vt:lpstr>
      <vt:lpstr>Snímka 6</vt:lpstr>
      <vt:lpstr>Snímka 7</vt:lpstr>
      <vt:lpstr>Snímka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Filip Pecho II.S</dc:title>
  <dc:creator>ziak06</dc:creator>
  <cp:lastModifiedBy>ziak06</cp:lastModifiedBy>
  <cp:revision>5</cp:revision>
  <dcterms:created xsi:type="dcterms:W3CDTF">2019-10-22T08:06:33Z</dcterms:created>
  <dcterms:modified xsi:type="dcterms:W3CDTF">2019-10-22T08:40:22Z</dcterms:modified>
</cp:coreProperties>
</file>