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79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FEEBE-D497-4AC2-B5F7-7D728FD27FCA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40C2-3CBF-49B6-809E-F74CDF30DC2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4595-F80C-40AF-8516-13881B3EF76D}" type="datetimeFigureOut">
              <a:rPr lang="sk-SK" smtClean="0"/>
              <a:pPr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97BF-4456-44E4-B86F-1C3AD6BC569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7" name="Picture 3" descr="C:\Users\Janko\Desktop\Erasmus-cov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6024" cy="521497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072198" y="6286521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Ján </a:t>
            </a:r>
            <a:r>
              <a:rPr lang="sk-SK" dirty="0" err="1" smtClean="0"/>
              <a:t>Tabaj</a:t>
            </a:r>
            <a:r>
              <a:rPr lang="sk-SK" dirty="0" smtClean="0"/>
              <a:t>, Lucia Koreňová 2.A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0" y="0"/>
            <a:ext cx="6215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SOŠ Polytechnická, Demänovská 669, 031 01 Liptovský </a:t>
            </a:r>
            <a:r>
              <a:rPr lang="sk-SK" sz="1600" dirty="0" err="1" smtClean="0"/>
              <a:t>Mikuláš-Palúdzka</a:t>
            </a:r>
            <a:endParaRPr lang="sk-SK" sz="1600" dirty="0"/>
          </a:p>
        </p:txBody>
      </p:sp>
      <p:sp>
        <p:nvSpPr>
          <p:cNvPr id="8" name="BlokTextu 7"/>
          <p:cNvSpPr txBox="1"/>
          <p:nvPr/>
        </p:nvSpPr>
        <p:spPr>
          <a:xfrm>
            <a:off x="2071670" y="2571744"/>
            <a:ext cx="478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Svet poľnohospodárstva</a:t>
            </a:r>
            <a:endParaRPr lang="sk-SK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Zámok </a:t>
            </a:r>
            <a:r>
              <a:rPr lang="sk-SK" dirty="0" err="1" smtClean="0"/>
              <a:t>Chaumont</a:t>
            </a:r>
            <a:r>
              <a:rPr lang="sk-SK" dirty="0" smtClean="0"/>
              <a:t>, Grant Park </a:t>
            </a:r>
            <a:r>
              <a:rPr lang="sk-SK" dirty="0" err="1" smtClean="0"/>
              <a:t>Puy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fou</a:t>
            </a:r>
            <a:r>
              <a:rPr lang="sk-SK" dirty="0" smtClean="0"/>
              <a:t>, Cesta k oceánu.</a:t>
            </a:r>
          </a:p>
        </p:txBody>
      </p:sp>
      <p:pic>
        <p:nvPicPr>
          <p:cNvPr id="7170" name="Picture 2" descr="C:\Users\Janko\Desktop\Francuszko\IMG_0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0832"/>
            <a:ext cx="3316224" cy="2487168"/>
          </a:xfrm>
          <a:prstGeom prst="rect">
            <a:avLst/>
          </a:prstGeom>
          <a:noFill/>
        </p:spPr>
      </p:pic>
      <p:pic>
        <p:nvPicPr>
          <p:cNvPr id="7171" name="Picture 3" descr="C:\Users\Janko\Desktop\Francuszko\IMG_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681728"/>
            <a:ext cx="2901696" cy="2176272"/>
          </a:xfrm>
          <a:prstGeom prst="rect">
            <a:avLst/>
          </a:prstGeom>
          <a:noFill/>
        </p:spPr>
      </p:pic>
      <p:pic>
        <p:nvPicPr>
          <p:cNvPr id="7172" name="Picture 4" descr="C:\Users\Janko\Desktop\Francuszko\71494923_2479841075583967_175062260965074534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8020" y="4023360"/>
            <a:ext cx="2125980" cy="2834640"/>
          </a:xfrm>
          <a:prstGeom prst="rect">
            <a:avLst/>
          </a:prstGeom>
          <a:noFill/>
        </p:spPr>
      </p:pic>
      <p:pic>
        <p:nvPicPr>
          <p:cNvPr id="7173" name="Picture 5" descr="C:\Users\Janko\Desktop\Francuszko\15696695744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23" y="2357430"/>
            <a:ext cx="2793977" cy="1571612"/>
          </a:xfrm>
          <a:prstGeom prst="rect">
            <a:avLst/>
          </a:prstGeom>
          <a:noFill/>
        </p:spPr>
      </p:pic>
      <p:pic>
        <p:nvPicPr>
          <p:cNvPr id="7174" name="Picture 6" descr="C:\Users\Janko\Desktop\Francuszko\15696717007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714620"/>
            <a:ext cx="3267456" cy="18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dirty="0" smtClean="0"/>
              <a:t>Na cestách jazdili </a:t>
            </a:r>
            <a:r>
              <a:rPr lang="sk-SK" dirty="0" err="1" smtClean="0"/>
              <a:t>retro</a:t>
            </a:r>
            <a:r>
              <a:rPr lang="sk-SK" dirty="0" smtClean="0"/>
              <a:t> autá</a:t>
            </a:r>
          </a:p>
          <a:p>
            <a:pPr marL="514350" indent="-514350">
              <a:buAutoNum type="arabicPeriod"/>
            </a:pPr>
            <a:r>
              <a:rPr lang="sk-SK" dirty="0" smtClean="0"/>
              <a:t>Architektúra stavieb </a:t>
            </a:r>
          </a:p>
          <a:p>
            <a:pPr marL="514350" indent="-514350">
              <a:buNone/>
            </a:pPr>
            <a:r>
              <a:rPr lang="sk-SK" dirty="0" smtClean="0"/>
              <a:t>3. Iná gastronómia</a:t>
            </a:r>
          </a:p>
          <a:p>
            <a:pPr marL="514350" indent="-514350">
              <a:buNone/>
            </a:pPr>
            <a:r>
              <a:rPr lang="sk-SK" dirty="0" smtClean="0"/>
              <a:t>4. Iná starostlivosť o</a:t>
            </a:r>
          </a:p>
          <a:p>
            <a:pPr marL="514350" indent="-514350">
              <a:buNone/>
            </a:pPr>
            <a:r>
              <a:rPr lang="sk-SK" dirty="0" smtClean="0"/>
              <a:t>    kone</a:t>
            </a:r>
          </a:p>
          <a:p>
            <a:pPr marL="514350" indent="-514350">
              <a:buNone/>
            </a:pPr>
            <a:r>
              <a:rPr lang="sk-SK" dirty="0" smtClean="0"/>
              <a:t>5. Iné zvyky</a:t>
            </a:r>
          </a:p>
          <a:p>
            <a:pPr marL="514350" indent="-514350">
              <a:buNone/>
            </a:pPr>
            <a:endParaRPr lang="sk-SK" dirty="0"/>
          </a:p>
        </p:txBody>
      </p:sp>
      <p:pic>
        <p:nvPicPr>
          <p:cNvPr id="8195" name="Picture 3" descr="C:\Users\Janko\Desktop\Francuszko\re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214546" cy="3500438"/>
          </a:xfrm>
          <a:prstGeom prst="rect">
            <a:avLst/>
          </a:prstGeom>
          <a:noFill/>
        </p:spPr>
      </p:pic>
      <p:pic>
        <p:nvPicPr>
          <p:cNvPr id="8196" name="Picture 4" descr="C:\Users\Janko\Desktop\Francuszko\1568544496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257176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Pozitíva: príjemní ľudia, pekná krajina, postavenie </a:t>
            </a:r>
            <a:r>
              <a:rPr lang="sk-SK" dirty="0" err="1" smtClean="0"/>
              <a:t>semafórov</a:t>
            </a:r>
            <a:r>
              <a:rPr lang="sk-SK" dirty="0" smtClean="0"/>
              <a:t> tak aby ich vodič s ľahkosťou videl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Negatíva: v Paríži nedostatok odpadkových košov, </a:t>
            </a:r>
            <a:r>
              <a:rPr lang="sk-SK" dirty="0" err="1" smtClean="0"/>
              <a:t>francúzi</a:t>
            </a:r>
            <a:r>
              <a:rPr lang="sk-SK" dirty="0" smtClean="0"/>
              <a:t> sú hrdý na svoj jazyk a preto sa nechcú vzdelávať v iných jazykoch, veci v obchodoch boli veľmi drahé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Ďakujem za pozornosť</a:t>
            </a:r>
            <a:endParaRPr lang="sk-SK" dirty="0"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Janko\Pictures\received_4975125910420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97280"/>
            <a:ext cx="4320540" cy="5760720"/>
          </a:xfrm>
          <a:prstGeom prst="rect">
            <a:avLst/>
          </a:prstGeom>
          <a:noFill/>
        </p:spPr>
      </p:pic>
      <p:pic>
        <p:nvPicPr>
          <p:cNvPr id="1027" name="Picture 3" descr="C:\Users\Janko\Pictures\IMG_20190922_092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98000"/>
            <a:ext cx="432000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sz="8000" dirty="0" smtClean="0">
                <a:latin typeface="Monotype Corsiva" pitchFamily="66" charset="0"/>
              </a:rPr>
              <a:t>Cesta do Francúzska</a:t>
            </a:r>
            <a:endParaRPr lang="sk-SK" sz="8000" dirty="0"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13. 09. 2019 odchod z Mikuláša </a:t>
            </a:r>
            <a:endParaRPr lang="sk-SK" sz="2000" dirty="0"/>
          </a:p>
        </p:txBody>
      </p:sp>
      <p:pic>
        <p:nvPicPr>
          <p:cNvPr id="1026" name="Picture 2" descr="C:\Users\Janko\Desktop\Francuszko\1568447892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2743200" cy="4876800"/>
          </a:xfrm>
          <a:prstGeom prst="rect">
            <a:avLst/>
          </a:prstGeom>
          <a:noFill/>
        </p:spPr>
      </p:pic>
      <p:pic>
        <p:nvPicPr>
          <p:cNvPr id="1030" name="Picture 6" descr="C:\Users\Janko\Desktop\Francuszko\IMG_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712720"/>
            <a:ext cx="2891800" cy="4145280"/>
          </a:xfrm>
          <a:prstGeom prst="rect">
            <a:avLst/>
          </a:prstGeom>
          <a:noFill/>
        </p:spPr>
      </p:pic>
      <p:pic>
        <p:nvPicPr>
          <p:cNvPr id="1031" name="Picture 7" descr="C:\Users\Janko\Desktop\Francuszko\1568459912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981200"/>
            <a:ext cx="2743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Deň v Paríži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3074" name="Picture 2" descr="C:\Users\Janko\Desktop\Francuszko\1568544495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331720" cy="3108960"/>
          </a:xfrm>
          <a:prstGeom prst="rect">
            <a:avLst/>
          </a:prstGeom>
          <a:noFill/>
        </p:spPr>
      </p:pic>
      <p:pic>
        <p:nvPicPr>
          <p:cNvPr id="3075" name="Picture 3" descr="C:\Users\Janko\Desktop\Francuszko\1568544496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3048000" cy="2286000"/>
          </a:xfrm>
          <a:prstGeom prst="rect">
            <a:avLst/>
          </a:prstGeom>
          <a:noFill/>
        </p:spPr>
      </p:pic>
      <p:pic>
        <p:nvPicPr>
          <p:cNvPr id="3077" name="Picture 5" descr="C:\Users\Janko\Desktop\Francuszko\15685444979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5992"/>
            <a:ext cx="3048000" cy="2286000"/>
          </a:xfrm>
          <a:prstGeom prst="rect">
            <a:avLst/>
          </a:prstGeom>
          <a:noFill/>
        </p:spPr>
      </p:pic>
      <p:pic>
        <p:nvPicPr>
          <p:cNvPr id="3078" name="Picture 6" descr="C:\Users\Janko\Desktop\Francuszko\15685444966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</p:spPr>
      </p:pic>
      <p:pic>
        <p:nvPicPr>
          <p:cNvPr id="3079" name="Picture 7" descr="C:\Users\Janko\Desktop\Francuszko\15685444950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285992"/>
            <a:ext cx="3048000" cy="2286000"/>
          </a:xfrm>
          <a:prstGeom prst="rect">
            <a:avLst/>
          </a:prstGeom>
          <a:noFill/>
        </p:spPr>
      </p:pic>
      <p:pic>
        <p:nvPicPr>
          <p:cNvPr id="3080" name="Picture 8" descr="C:\Users\Janko\Desktop\Francuszko\156854448856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572000"/>
            <a:ext cx="3048000" cy="2286000"/>
          </a:xfrm>
          <a:prstGeom prst="rect">
            <a:avLst/>
          </a:prstGeom>
          <a:noFill/>
        </p:spPr>
      </p:pic>
      <p:pic>
        <p:nvPicPr>
          <p:cNvPr id="3081" name="Picture 9" descr="C:\Users\Janko\Desktop\Francuszko\15685444895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72000"/>
            <a:ext cx="307180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Janko\Desktop\Francuszko\1568544484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71612"/>
            <a:ext cx="3048000" cy="2286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10" descr="C:\Users\Janko\Desktop\Francuszko\15685444834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  <p:pic>
        <p:nvPicPr>
          <p:cNvPr id="4098" name="Picture 2" descr="C:\Users\Janko\Desktop\Francuszko\1568544465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785794"/>
            <a:ext cx="2286000" cy="3048000"/>
          </a:xfrm>
          <a:prstGeom prst="rect">
            <a:avLst/>
          </a:prstGeom>
          <a:noFill/>
        </p:spPr>
      </p:pic>
      <p:pic>
        <p:nvPicPr>
          <p:cNvPr id="4101" name="Picture 5" descr="C:\Users\Janko\Desktop\Francuszko\15685444764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810000"/>
            <a:ext cx="2286000" cy="3048000"/>
          </a:xfrm>
          <a:prstGeom prst="rect">
            <a:avLst/>
          </a:prstGeom>
          <a:noFill/>
        </p:spPr>
      </p:pic>
      <p:pic>
        <p:nvPicPr>
          <p:cNvPr id="4099" name="Picture 3" descr="C:\Users\Janko\Desktop\Francuszko\15685444573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rect">
            <a:avLst/>
          </a:prstGeom>
          <a:noFill/>
        </p:spPr>
      </p:pic>
      <p:pic>
        <p:nvPicPr>
          <p:cNvPr id="4100" name="Picture 4" descr="C:\Users\Janko\Desktop\Francuszko\15685444674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810000"/>
            <a:ext cx="2357438" cy="3048000"/>
          </a:xfrm>
          <a:prstGeom prst="rect">
            <a:avLst/>
          </a:prstGeom>
          <a:noFill/>
        </p:spPr>
      </p:pic>
      <p:pic>
        <p:nvPicPr>
          <p:cNvPr id="5" name="Picture 9" descr="C:\Users\Janko\Desktop\Francuszko\15685444895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85992"/>
            <a:ext cx="3071802" cy="2286000"/>
          </a:xfrm>
          <a:prstGeom prst="rect">
            <a:avLst/>
          </a:prstGeom>
          <a:noFill/>
        </p:spPr>
      </p:pic>
      <p:pic>
        <p:nvPicPr>
          <p:cNvPr id="4103" name="Picture 7" descr="C:\Users\Janko\Desktop\Francuszko\15685444369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500090"/>
            <a:ext cx="2286000" cy="2905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42900"/>
            <a:ext cx="8229600" cy="1143000"/>
          </a:xfrm>
        </p:spPr>
        <p:txBody>
          <a:bodyPr/>
          <a:lstStyle/>
          <a:p>
            <a:pPr algn="l"/>
            <a:r>
              <a:rPr lang="sk-SK" i="1" dirty="0" smtClean="0">
                <a:latin typeface="Monotype Corsiva" pitchFamily="66" charset="0"/>
              </a:rPr>
              <a:t>La  </a:t>
            </a:r>
            <a:r>
              <a:rPr lang="sk-SK" i="1" dirty="0" err="1" smtClean="0">
                <a:latin typeface="Monotype Corsiva" pitchFamily="66" charset="0"/>
              </a:rPr>
              <a:t>tour</a:t>
            </a:r>
            <a:r>
              <a:rPr lang="sk-SK" i="1" dirty="0" smtClean="0">
                <a:latin typeface="Monotype Corsiva" pitchFamily="66" charset="0"/>
              </a:rPr>
              <a:t> </a:t>
            </a:r>
            <a:r>
              <a:rPr lang="sk-SK" i="1" dirty="0" err="1" smtClean="0">
                <a:latin typeface="Monotype Corsiva" pitchFamily="66" charset="0"/>
              </a:rPr>
              <a:t>de</a:t>
            </a:r>
            <a:r>
              <a:rPr lang="sk-SK" i="1" dirty="0" smtClean="0">
                <a:latin typeface="Monotype Corsiva" pitchFamily="66" charset="0"/>
              </a:rPr>
              <a:t>  </a:t>
            </a:r>
            <a:r>
              <a:rPr lang="sk-SK" i="1" dirty="0" err="1" smtClean="0">
                <a:latin typeface="Monotype Corsiva" pitchFamily="66" charset="0"/>
              </a:rPr>
              <a:t>Gireugne</a:t>
            </a:r>
            <a:r>
              <a:rPr lang="sk-SK" i="1" dirty="0" smtClean="0">
                <a:latin typeface="Monotype Corsiva" pitchFamily="66" charset="0"/>
              </a:rPr>
              <a:t> </a:t>
            </a:r>
            <a:endParaRPr lang="sk-SK" i="1" dirty="0"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Majiteľ: </a:t>
            </a:r>
            <a:r>
              <a:rPr lang="sk-SK" dirty="0" err="1" smtClean="0"/>
              <a:t>Claude</a:t>
            </a:r>
            <a:r>
              <a:rPr lang="sk-SK" dirty="0" smtClean="0"/>
              <a:t> </a:t>
            </a:r>
            <a:r>
              <a:rPr lang="sk-SK" dirty="0" err="1" smtClean="0"/>
              <a:t>Mergues</a:t>
            </a:r>
            <a:endParaRPr lang="sk-SK" dirty="0"/>
          </a:p>
        </p:txBody>
      </p:sp>
      <p:pic>
        <p:nvPicPr>
          <p:cNvPr id="2050" name="Picture 2" descr="C:\Users\Janko\Desktop\Francuszko\IMG_0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7248"/>
            <a:ext cx="4974336" cy="3730752"/>
          </a:xfrm>
          <a:prstGeom prst="rect">
            <a:avLst/>
          </a:prstGeom>
          <a:noFill/>
        </p:spPr>
      </p:pic>
      <p:pic>
        <p:nvPicPr>
          <p:cNvPr id="2051" name="Picture 3" descr="C:\Users\Janko\Desktop\Francuszko\IMG_20190918_12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440" y="3688080"/>
            <a:ext cx="4226560" cy="3169920"/>
          </a:xfrm>
          <a:prstGeom prst="rect">
            <a:avLst/>
          </a:prstGeom>
          <a:noFill/>
        </p:spPr>
      </p:pic>
      <p:pic>
        <p:nvPicPr>
          <p:cNvPr id="2052" name="Picture 4" descr="C:\Users\Janko\Desktop\Francuszko\IMG_20190918_124204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152" y="0"/>
            <a:ext cx="2776848" cy="37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000" dirty="0" smtClean="0">
                <a:latin typeface="Monotype Corsiva" pitchFamily="66" charset="0"/>
              </a:rPr>
              <a:t>Pracovný program</a:t>
            </a:r>
            <a:endParaRPr lang="sk-SK" sz="4000" dirty="0"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Pondelok: 8:30 - ranné kŕmenie, kydanie, slama, seno</a:t>
            </a:r>
          </a:p>
          <a:p>
            <a:pPr>
              <a:buNone/>
            </a:pPr>
            <a:r>
              <a:rPr lang="sk-SK" dirty="0" smtClean="0"/>
              <a:t>                   10:25- prestávka</a:t>
            </a:r>
          </a:p>
          <a:p>
            <a:pPr algn="ctr">
              <a:buNone/>
            </a:pPr>
            <a:r>
              <a:rPr lang="sk-SK" dirty="0" smtClean="0"/>
              <a:t>                   10:45 - zametanie stajní a vonkajších priestorov</a:t>
            </a:r>
          </a:p>
          <a:p>
            <a:pPr>
              <a:buNone/>
            </a:pPr>
            <a:r>
              <a:rPr lang="sk-SK" dirty="0" smtClean="0"/>
              <a:t>                   11:30 - </a:t>
            </a:r>
            <a:r>
              <a:rPr lang="sk-SK" dirty="0" err="1" smtClean="0"/>
              <a:t>obedňajšíe</a:t>
            </a:r>
            <a:r>
              <a:rPr lang="sk-SK" dirty="0" smtClean="0"/>
              <a:t> kŕmenie</a:t>
            </a:r>
          </a:p>
          <a:p>
            <a:pPr>
              <a:buNone/>
            </a:pPr>
            <a:r>
              <a:rPr lang="sk-SK" dirty="0" smtClean="0"/>
              <a:t>                   12:00 - obedňajšia prestávka</a:t>
            </a:r>
          </a:p>
          <a:p>
            <a:pPr>
              <a:buNone/>
            </a:pPr>
            <a:r>
              <a:rPr lang="sk-SK" dirty="0" smtClean="0"/>
              <a:t>                   14:00 - upratovanie cesty, jazdiarní a klubovne</a:t>
            </a:r>
          </a:p>
          <a:p>
            <a:pPr>
              <a:buNone/>
            </a:pPr>
            <a:r>
              <a:rPr lang="sk-SK" dirty="0" smtClean="0"/>
              <a:t>                   17:30 - večerné kŕmenie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</a:t>
            </a:r>
          </a:p>
          <a:p>
            <a:pPr>
              <a:buNone/>
            </a:pPr>
            <a:r>
              <a:rPr lang="sk-SK" dirty="0" smtClean="0"/>
              <a:t>                 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800" dirty="0" smtClean="0"/>
              <a:t>Utorok, Štvrtok, Piatok: 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   8:30 – ranné kŕmenie, zametanie</a:t>
            </a:r>
          </a:p>
          <a:p>
            <a:pPr>
              <a:buNone/>
            </a:pPr>
            <a:r>
              <a:rPr lang="sk-SK" dirty="0" smtClean="0"/>
              <a:t>   9:50 – prestávka</a:t>
            </a:r>
          </a:p>
          <a:p>
            <a:pPr>
              <a:buNone/>
            </a:pPr>
            <a:r>
              <a:rPr lang="sk-SK" dirty="0" smtClean="0"/>
              <a:t>  10:30 – upratovanie cesty a jazdiarní</a:t>
            </a:r>
          </a:p>
          <a:p>
            <a:pPr>
              <a:buNone/>
            </a:pPr>
            <a:r>
              <a:rPr lang="sk-SK" dirty="0" smtClean="0"/>
              <a:t>  11:30 – obedňajšie kŕmenie</a:t>
            </a:r>
          </a:p>
          <a:p>
            <a:pPr>
              <a:buNone/>
            </a:pPr>
            <a:r>
              <a:rPr lang="sk-SK" dirty="0" smtClean="0"/>
              <a:t>  12:00 – obedňajšia prestávka</a:t>
            </a:r>
          </a:p>
          <a:p>
            <a:pPr>
              <a:buNone/>
            </a:pPr>
            <a:r>
              <a:rPr lang="sk-SK" dirty="0" smtClean="0"/>
              <a:t>  14:00 – čistenie koní</a:t>
            </a:r>
          </a:p>
          <a:p>
            <a:pPr>
              <a:buNone/>
            </a:pPr>
            <a:r>
              <a:rPr lang="sk-SK" dirty="0" smtClean="0"/>
              <a:t>  15:00 – čistenie a natieranie kopýt, údržba - čistenie </a:t>
            </a:r>
            <a:r>
              <a:rPr lang="sk-SK" dirty="0" err="1" smtClean="0"/>
              <a:t>uzdečiek</a:t>
            </a:r>
            <a:r>
              <a:rPr lang="sk-SK" dirty="0" smtClean="0"/>
              <a:t> a sediel</a:t>
            </a:r>
          </a:p>
          <a:p>
            <a:pPr>
              <a:buNone/>
            </a:pPr>
            <a:r>
              <a:rPr lang="sk-SK" dirty="0" smtClean="0"/>
              <a:t>  17:30 – večerné kŕmenie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200" dirty="0" smtClean="0"/>
              <a:t>Streda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   8:30 – ranné kŕmenie, zametanie</a:t>
            </a:r>
          </a:p>
          <a:p>
            <a:pPr>
              <a:buNone/>
            </a:pPr>
            <a:r>
              <a:rPr lang="sk-SK" sz="2800" dirty="0" smtClean="0"/>
              <a:t>   9:50 – prestávka</a:t>
            </a:r>
          </a:p>
          <a:p>
            <a:pPr>
              <a:buNone/>
            </a:pPr>
            <a:r>
              <a:rPr lang="sk-SK" sz="2800" dirty="0" smtClean="0"/>
              <a:t>  10:30 – upratovanie cesty a jazdiarní</a:t>
            </a:r>
          </a:p>
          <a:p>
            <a:pPr>
              <a:buNone/>
            </a:pPr>
            <a:r>
              <a:rPr lang="sk-SK" sz="2800" dirty="0" smtClean="0"/>
              <a:t>  11:30 – obedňajšie kŕmenie</a:t>
            </a:r>
          </a:p>
          <a:p>
            <a:pPr>
              <a:buNone/>
            </a:pPr>
            <a:r>
              <a:rPr lang="sk-SK" sz="2800" dirty="0" smtClean="0"/>
              <a:t>  12:00 – obedňajšia prestávka</a:t>
            </a:r>
          </a:p>
          <a:p>
            <a:pPr>
              <a:buNone/>
            </a:pPr>
            <a:r>
              <a:rPr lang="sk-SK" sz="2800" dirty="0" smtClean="0"/>
              <a:t>  14:00 – pomoc deťom s prípravou poníkov na jazdenie</a:t>
            </a:r>
          </a:p>
          <a:p>
            <a:pPr>
              <a:buNone/>
            </a:pPr>
            <a:r>
              <a:rPr lang="sk-SK" sz="2800" dirty="0" smtClean="0"/>
              <a:t>  17:30 – večerné kŕmenie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7" name="Picture 3" descr="C:\Users\Janko\Pictures\IMG_20191002_145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840" y="0"/>
            <a:ext cx="3566160" cy="4754880"/>
          </a:xfrm>
          <a:prstGeom prst="rect">
            <a:avLst/>
          </a:prstGeom>
          <a:noFill/>
        </p:spPr>
      </p:pic>
      <p:pic>
        <p:nvPicPr>
          <p:cNvPr id="6149" name="Picture 5" descr="C:\Users\Janko\Pictures\received_134533304564283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3188970" cy="4251960"/>
          </a:xfrm>
          <a:prstGeom prst="rect">
            <a:avLst/>
          </a:prstGeom>
          <a:noFill/>
        </p:spPr>
      </p:pic>
      <p:pic>
        <p:nvPicPr>
          <p:cNvPr id="6150" name="Picture 6" descr="C:\Users\Janko\Desktop\Francuszko\157012596289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3048000" cy="2286000"/>
          </a:xfrm>
          <a:prstGeom prst="rect">
            <a:avLst/>
          </a:prstGeom>
          <a:noFill/>
        </p:spPr>
      </p:pic>
      <p:pic>
        <p:nvPicPr>
          <p:cNvPr id="6151" name="Picture 7" descr="C:\Users\Janko\Desktop\Francuszko\IMG_0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643314"/>
            <a:ext cx="3316224" cy="2487168"/>
          </a:xfrm>
          <a:prstGeom prst="rect">
            <a:avLst/>
          </a:prstGeom>
          <a:noFill/>
        </p:spPr>
      </p:pic>
      <p:pic>
        <p:nvPicPr>
          <p:cNvPr id="6152" name="Picture 8" descr="C:\Users\Janko\Desktop\Francuszko\IMG_20190918_124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28860" cy="323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277</Words>
  <Application>Microsoft Office PowerPoint</Application>
  <PresentationFormat>Prezentácia na obrazovke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Snímka 1</vt:lpstr>
      <vt:lpstr>Cesta do Francúzska</vt:lpstr>
      <vt:lpstr>Deň v Paríži</vt:lpstr>
      <vt:lpstr>Snímka 4</vt:lpstr>
      <vt:lpstr>La  tour de  Gireugne </vt:lpstr>
      <vt:lpstr>Pracovný program</vt:lpstr>
      <vt:lpstr>Utorok, Štvrtok, Piatok: </vt:lpstr>
      <vt:lpstr>Streda</vt:lpstr>
      <vt:lpstr>Snímka 9</vt:lpstr>
      <vt:lpstr>Snímka 10</vt:lpstr>
      <vt:lpstr>Snímka 11</vt:lpstr>
      <vt:lpstr>Snímka 12</vt:lpstr>
      <vt:lpstr>Ďakujem za pozornosť</vt:lpstr>
    </vt:vector>
  </TitlesOfParts>
  <Company>ThinWork.net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Janko</dc:creator>
  <cp:lastModifiedBy>Janko</cp:lastModifiedBy>
  <cp:revision>36</cp:revision>
  <dcterms:created xsi:type="dcterms:W3CDTF">2019-10-09T15:02:50Z</dcterms:created>
  <dcterms:modified xsi:type="dcterms:W3CDTF">2019-10-23T18:47:23Z</dcterms:modified>
</cp:coreProperties>
</file>