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9C78-F9C8-42D6-A26D-96F253FC2A91}" type="datetimeFigureOut">
              <a:rPr lang="sk-SK" smtClean="0"/>
              <a:pPr/>
              <a:t>30. 5. 2017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EB295-4FAD-430F-8C9B-95F47BBB0DF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9C78-F9C8-42D6-A26D-96F253FC2A91}" type="datetimeFigureOut">
              <a:rPr lang="sk-SK" smtClean="0"/>
              <a:pPr/>
              <a:t>30. 5. 2017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EB295-4FAD-430F-8C9B-95F47BBB0DF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9C78-F9C8-42D6-A26D-96F253FC2A91}" type="datetimeFigureOut">
              <a:rPr lang="sk-SK" smtClean="0"/>
              <a:pPr/>
              <a:t>30. 5. 2017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EB295-4FAD-430F-8C9B-95F47BBB0DF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9C78-F9C8-42D6-A26D-96F253FC2A91}" type="datetimeFigureOut">
              <a:rPr lang="sk-SK" smtClean="0"/>
              <a:pPr/>
              <a:t>30. 5. 2017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EB295-4FAD-430F-8C9B-95F47BBB0DF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9C78-F9C8-42D6-A26D-96F253FC2A91}" type="datetimeFigureOut">
              <a:rPr lang="sk-SK" smtClean="0"/>
              <a:pPr/>
              <a:t>30. 5. 2017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EB295-4FAD-430F-8C9B-95F47BBB0DF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9C78-F9C8-42D6-A26D-96F253FC2A91}" type="datetimeFigureOut">
              <a:rPr lang="sk-SK" smtClean="0"/>
              <a:pPr/>
              <a:t>30. 5. 2017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EB295-4FAD-430F-8C9B-95F47BBB0DF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9C78-F9C8-42D6-A26D-96F253FC2A91}" type="datetimeFigureOut">
              <a:rPr lang="sk-SK" smtClean="0"/>
              <a:pPr/>
              <a:t>30. 5. 2017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EB295-4FAD-430F-8C9B-95F47BBB0DF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9C78-F9C8-42D6-A26D-96F253FC2A91}" type="datetimeFigureOut">
              <a:rPr lang="sk-SK" smtClean="0"/>
              <a:pPr/>
              <a:t>30. 5. 2017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EB295-4FAD-430F-8C9B-95F47BBB0DF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9C78-F9C8-42D6-A26D-96F253FC2A91}" type="datetimeFigureOut">
              <a:rPr lang="sk-SK" smtClean="0"/>
              <a:pPr/>
              <a:t>30. 5. 2017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EB295-4FAD-430F-8C9B-95F47BBB0DF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9C78-F9C8-42D6-A26D-96F253FC2A91}" type="datetimeFigureOut">
              <a:rPr lang="sk-SK" smtClean="0"/>
              <a:pPr/>
              <a:t>30. 5. 2017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EB295-4FAD-430F-8C9B-95F47BBB0DF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9C78-F9C8-42D6-A26D-96F253FC2A91}" type="datetimeFigureOut">
              <a:rPr lang="sk-SK" smtClean="0"/>
              <a:pPr/>
              <a:t>30. 5. 2017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54EB295-4FAD-430F-8C9B-95F47BBB0DF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809C78-F9C8-42D6-A26D-96F253FC2A91}" type="datetimeFigureOut">
              <a:rPr lang="sk-SK" smtClean="0"/>
              <a:pPr/>
              <a:t>30. 5. 2017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4EB295-4FAD-430F-8C9B-95F47BBB0DFA}" type="slidenum">
              <a:rPr lang="sk-SK" smtClean="0"/>
              <a:pPr/>
              <a:t>‹#›</a:t>
            </a:fld>
            <a:endParaRPr lang="sk-SK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72206"/>
            <a:ext cx="7772400" cy="500065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                             Rychtárik M.     II.S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1026" name="Picture 2" descr="C:\Users\ntb1\Desktop\620x395_S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500042"/>
            <a:ext cx="7191352" cy="45815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sk-SK" dirty="0" smtClean="0"/>
              <a:t>                                </a:t>
            </a:r>
          </a:p>
          <a:p>
            <a:pPr algn="r"/>
            <a:endParaRPr lang="sk-SK" dirty="0" smtClean="0"/>
          </a:p>
          <a:p>
            <a:pPr algn="r"/>
            <a:endParaRPr lang="sk-SK" dirty="0" smtClean="0"/>
          </a:p>
          <a:p>
            <a:pPr algn="r"/>
            <a:endParaRPr lang="sk-SK" dirty="0" smtClean="0"/>
          </a:p>
          <a:p>
            <a:pPr algn="r"/>
            <a:endParaRPr lang="sk-SK" dirty="0" smtClean="0"/>
          </a:p>
          <a:p>
            <a:pPr algn="r"/>
            <a:endParaRPr lang="sk-SK" dirty="0" smtClean="0"/>
          </a:p>
          <a:p>
            <a:pPr algn="r">
              <a:buNone/>
            </a:pPr>
            <a:r>
              <a:rPr lang="sk-SK" dirty="0" smtClean="0"/>
              <a:t>Našli sme tu mnoho kvalitných</a:t>
            </a:r>
          </a:p>
          <a:p>
            <a:pPr algn="r">
              <a:buNone/>
            </a:pPr>
            <a:r>
              <a:rPr lang="sk-SK" dirty="0" smtClean="0"/>
              <a:t> technológií a inovácií.</a:t>
            </a:r>
            <a:endParaRPr lang="sk-SK" dirty="0"/>
          </a:p>
        </p:txBody>
      </p:sp>
      <p:pic>
        <p:nvPicPr>
          <p:cNvPr id="2050" name="Picture 2" descr="C:\Users\ntb1\Desktop\stiahnuť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180999">
            <a:off x="1326797" y="1463565"/>
            <a:ext cx="4298923" cy="32861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 algn="ctr">
              <a:buNone/>
            </a:pPr>
            <a:r>
              <a:rPr lang="sk-SK" dirty="0" smtClean="0"/>
              <a:t>Bolo tu mnoho interaktívnych atrakcií ako napríklad elektronické obvody, preverovanie zručností, virtuálna realita a mnoho ďalšieho. </a:t>
            </a:r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Najviac ma zaujala technológia ,,indukčného kalenia‘‘ .</a:t>
            </a:r>
          </a:p>
        </p:txBody>
      </p:sp>
      <p:pic>
        <p:nvPicPr>
          <p:cNvPr id="3074" name="Picture 2" descr="C:\Users\ntb1\Desktop\636094692148660083656134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2786058"/>
            <a:ext cx="4552950" cy="33147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k-SK" dirty="0" smtClean="0"/>
              <a:t>K dispozícií boli aj klasické stroje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4098" name="Picture 2" descr="C:\Users\ntb1\Desktop\orig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928802"/>
            <a:ext cx="4188516" cy="31400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099" name="Picture 3" descr="C:\Users\ntb1\Desktop\frezka-F-20-g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1857364"/>
            <a:ext cx="2974990" cy="44402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Už teraz sa teším na diaľšiu akciu podobného zámeru.</a:t>
            </a:r>
            <a:endParaRPr lang="sk-SK" dirty="0"/>
          </a:p>
        </p:txBody>
      </p:sp>
      <p:pic>
        <p:nvPicPr>
          <p:cNvPr id="5122" name="Picture 2" descr="C:\Users\ntb1\Desktop\stiahnuť11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3286124"/>
            <a:ext cx="5324497" cy="26622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</TotalTime>
  <Words>60</Words>
  <Application>Microsoft Office PowerPoint</Application>
  <PresentationFormat>Prezentácia na obrazovke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7" baseType="lpstr">
      <vt:lpstr>Tok</vt:lpstr>
      <vt:lpstr>                             Rychtárik M.     II.S</vt:lpstr>
      <vt:lpstr>Snímka 2</vt:lpstr>
      <vt:lpstr>Snímka 3</vt:lpstr>
      <vt:lpstr>Snímka 4</vt:lpstr>
      <vt:lpstr>K dispozícií boli aj klasické stroje</vt:lpstr>
      <vt:lpstr>Snímka 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Rychtárik M.     II.S</dc:title>
  <dc:creator>ntb1</dc:creator>
  <cp:lastModifiedBy>Kabinet ATJ</cp:lastModifiedBy>
  <cp:revision>5</cp:revision>
  <dcterms:created xsi:type="dcterms:W3CDTF">2017-05-26T05:59:35Z</dcterms:created>
  <dcterms:modified xsi:type="dcterms:W3CDTF">2017-05-30T05:15:59Z</dcterms:modified>
</cp:coreProperties>
</file>