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17. 5. 2017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Ako funguje internet?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Internet je sieť počítačov prepojených dátovými spojmi (káblové, satelitné)po celom svete. Súčasťou siete sú aj ďalšie zariadenia: rozbočovače (switch), smerovače (router), opakovače (repeater).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Internet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TCP je súbor pravidiel komunikácie v internete pričom každý počítač má svoju jednoznačnú IP adresu (verzie IPv4, IPv6). 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Sieťový prenosový protokol TCP/IP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Paketový princíp spočíva v tom, že každá informácia (www stránka, email...), ktorá sa má preniesť cez internet, je rozdelená na malé časti, tzv. pakety. Paket obsahuje hlavičku (údaje o komunikujúcich počítačoch) a dáta.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Paketový princíp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každý počítač v sieti internetu má svoju IP adresu (napr. 216.58.209.196), ale pre užívateľov internetu je lepšie používať názvový princíp adries, teda URL adresy (napr. </a:t>
            </a:r>
            <a:r>
              <a:rPr lang="sk-SK" dirty="0" err="1" smtClean="0"/>
              <a:t>google.com</a:t>
            </a:r>
            <a:r>
              <a:rPr lang="sk-SK" dirty="0" smtClean="0"/>
              <a:t>). URL adresa je zložená z doménových mien usporiadaných do stupňov (napr. 1. stupeň „</a:t>
            </a:r>
            <a:r>
              <a:rPr lang="sk-SK" dirty="0" err="1" smtClean="0"/>
              <a:t>com</a:t>
            </a:r>
            <a:r>
              <a:rPr lang="sk-SK" dirty="0" smtClean="0"/>
              <a:t>“, 2. stupeň „</a:t>
            </a:r>
            <a:r>
              <a:rPr lang="sk-SK" dirty="0" err="1" smtClean="0"/>
              <a:t>google</a:t>
            </a:r>
            <a:r>
              <a:rPr lang="sk-SK" dirty="0" smtClean="0"/>
              <a:t>“ atď.).</a:t>
            </a:r>
          </a:p>
          <a:p>
            <a:r>
              <a:rPr lang="sk-SK" dirty="0" smtClean="0"/>
              <a:t>k prekladu IP adresy na URL adresu a naopak slúži DNS server.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DNS server a URL adresa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Niektoré protokoly služieb a ich porty</a:t>
            </a: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381000" y="1212669"/>
          <a:ext cx="8534401" cy="457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590800"/>
                <a:gridCol w="990600"/>
                <a:gridCol w="3733801"/>
              </a:tblGrid>
              <a:tr h="555171"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protokol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celý názov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port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opis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HTTP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err="1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HyperText</a:t>
                      </a:r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Transfer Protocol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80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prenos internetových stránok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HTTPS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err="1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HyperText</a:t>
                      </a:r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Transfer Protocol </a:t>
                      </a:r>
                      <a:r>
                        <a:rPr lang="sk-SK" sz="1900" dirty="0" err="1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Secure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443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prenos šifrovaných internetových stránok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SMTP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Simple Mail Transfer Protocol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25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posielanie elektronickej pošty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POP3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Post Office Protocol verzia 3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110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príjem elektronickej pošty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IMAP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Internet Mail Access Protocol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143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práca s elektronickou poštou na vzdialenom serveri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FTP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err="1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File</a:t>
                      </a:r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Transfer Protocol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21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 sz="1900" dirty="0" smtClean="0"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protokol používaný na prenos súborov</a:t>
                      </a:r>
                      <a:endParaRPr lang="sk-SK" sz="1900" dirty="0"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259</Words>
  <PresentationFormat>Prezentácia na obrazovke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Internet</vt:lpstr>
      <vt:lpstr>Internet</vt:lpstr>
      <vt:lpstr>Sieťový prenosový protokol TCP/IP</vt:lpstr>
      <vt:lpstr>Paketový princíp</vt:lpstr>
      <vt:lpstr>DNS server a URL adresa</vt:lpstr>
      <vt:lpstr>Niektoré protokoly služieb a ich porty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Andy</dc:creator>
  <cp:lastModifiedBy>Andy</cp:lastModifiedBy>
  <cp:revision>4</cp:revision>
  <dcterms:created xsi:type="dcterms:W3CDTF">2017-05-17T10:08:40Z</dcterms:created>
  <dcterms:modified xsi:type="dcterms:W3CDTF">2017-05-17T10:36:25Z</dcterms:modified>
</cp:coreProperties>
</file>