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Kliknúť pre úpravu formátu poznámok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&lt;hlavička&gt;</a:t>
            </a:r>
            <a:endParaRPr b="0" lang="sk-SK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&lt;dátum/čas&gt;</a:t>
            </a:r>
            <a:endParaRPr b="0" lang="sk-SK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&lt;päta&gt;</a:t>
            </a:r>
            <a:endParaRPr b="0" lang="sk-SK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4B84391-5996-49A0-850C-13DFA8478400}" type="slidenum">
              <a:rPr b="0" lang="sk-SK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b="0" lang="sk-SK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2"/>
          <p:cNvSpPr/>
          <p:nvPr/>
        </p:nvSpPr>
        <p:spPr>
          <a:xfrm>
            <a:off x="685800" y="4343400"/>
            <a:ext cx="5479200" cy="410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1143000" y="685800"/>
            <a:ext cx="4571280" cy="342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2"/>
          <p:cNvSpPr/>
          <p:nvPr/>
        </p:nvSpPr>
        <p:spPr>
          <a:xfrm>
            <a:off x="685800" y="4343040"/>
            <a:ext cx="547920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0040" cy="165492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59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440" y="1650960"/>
            <a:ext cx="9140400" cy="2772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6330960"/>
            <a:ext cx="9140040" cy="6588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0" y="5818320"/>
            <a:ext cx="9140040" cy="4680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0" y="5340240"/>
            <a:ext cx="9140040" cy="47160"/>
          </a:xfrm>
          <a:prstGeom prst="rect">
            <a:avLst/>
          </a:prstGeom>
          <a:gradFill>
            <a:gsLst>
              <a:gs pos="0">
                <a:srgbClr val="7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0" y="4929120"/>
            <a:ext cx="9140040" cy="48600"/>
          </a:xfrm>
          <a:prstGeom prst="rect">
            <a:avLst/>
          </a:prstGeom>
          <a:gradFill>
            <a:gsLst>
              <a:gs pos="0">
                <a:srgbClr val="7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0" y="4538520"/>
            <a:ext cx="9140040" cy="56520"/>
          </a:xfrm>
          <a:prstGeom prst="rect">
            <a:avLst/>
          </a:prstGeom>
          <a:gradFill>
            <a:gsLst>
              <a:gs pos="0">
                <a:srgbClr val="6f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0" y="4197240"/>
            <a:ext cx="9140040" cy="47160"/>
          </a:xfrm>
          <a:prstGeom prst="rect">
            <a:avLst/>
          </a:prstGeom>
          <a:gradFill>
            <a:gsLst>
              <a:gs pos="0">
                <a:srgbClr val="6f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0" y="3862440"/>
            <a:ext cx="9140040" cy="56520"/>
          </a:xfrm>
          <a:prstGeom prst="rect">
            <a:avLst/>
          </a:prstGeom>
          <a:gradFill>
            <a:gsLst>
              <a:gs pos="0">
                <a:srgbClr val="6b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0" y="3586320"/>
            <a:ext cx="9140040" cy="37080"/>
          </a:xfrm>
          <a:prstGeom prst="rect">
            <a:avLst/>
          </a:prstGeom>
          <a:gradFill>
            <a:gsLst>
              <a:gs pos="0">
                <a:srgbClr val="6b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0" y="3317760"/>
            <a:ext cx="9140040" cy="3744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0" y="3060720"/>
            <a:ext cx="9140040" cy="3744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0" y="2611440"/>
            <a:ext cx="9140040" cy="1836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0" y="2822400"/>
            <a:ext cx="9140040" cy="3744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0" y="2413080"/>
            <a:ext cx="9140040" cy="1836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0" y="2212920"/>
            <a:ext cx="9140040" cy="2808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0" y="2031840"/>
            <a:ext cx="9140040" cy="2808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0" y="1868400"/>
            <a:ext cx="9140040" cy="2808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0" y="38160"/>
            <a:ext cx="9140040" cy="4680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0" y="295200"/>
            <a:ext cx="9140040" cy="3744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754200"/>
            <a:ext cx="9140040" cy="37080"/>
          </a:xfrm>
          <a:prstGeom prst="rect">
            <a:avLst/>
          </a:prstGeom>
          <a:gradFill>
            <a:gsLst>
              <a:gs pos="0">
                <a:srgbClr val="6f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0" y="534960"/>
            <a:ext cx="9140040" cy="37440"/>
          </a:xfrm>
          <a:prstGeom prst="rect">
            <a:avLst/>
          </a:prstGeom>
          <a:gradFill>
            <a:gsLst>
              <a:gs pos="0">
                <a:srgbClr val="7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0" y="952560"/>
            <a:ext cx="9140040" cy="3744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0" y="1154160"/>
            <a:ext cx="9140040" cy="2772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1335240"/>
            <a:ext cx="9140040" cy="2772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6"/>
          <p:cNvSpPr/>
          <p:nvPr/>
        </p:nvSpPr>
        <p:spPr>
          <a:xfrm>
            <a:off x="0" y="1496880"/>
            <a:ext cx="9140040" cy="2808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7"/>
          <p:cNvSpPr/>
          <p:nvPr/>
        </p:nvSpPr>
        <p:spPr>
          <a:xfrm>
            <a:off x="4522680" y="0"/>
            <a:ext cx="662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CustomShape 28"/>
          <p:cNvSpPr/>
          <p:nvPr/>
        </p:nvSpPr>
        <p:spPr>
          <a:xfrm>
            <a:off x="3809880" y="0"/>
            <a:ext cx="24552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9"/>
          <p:cNvSpPr/>
          <p:nvPr/>
        </p:nvSpPr>
        <p:spPr>
          <a:xfrm>
            <a:off x="3122640" y="0"/>
            <a:ext cx="38016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CustomShape 30"/>
          <p:cNvSpPr/>
          <p:nvPr/>
        </p:nvSpPr>
        <p:spPr>
          <a:xfrm>
            <a:off x="2467080" y="0"/>
            <a:ext cx="5594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CustomShape 31"/>
          <p:cNvSpPr/>
          <p:nvPr/>
        </p:nvSpPr>
        <p:spPr>
          <a:xfrm>
            <a:off x="1800360" y="0"/>
            <a:ext cx="71352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CustomShape 32"/>
          <p:cNvSpPr/>
          <p:nvPr/>
        </p:nvSpPr>
        <p:spPr>
          <a:xfrm>
            <a:off x="1133640" y="0"/>
            <a:ext cx="8564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33"/>
          <p:cNvSpPr/>
          <p:nvPr/>
        </p:nvSpPr>
        <p:spPr>
          <a:xfrm>
            <a:off x="485640" y="0"/>
            <a:ext cx="10184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CustomShape 34"/>
          <p:cNvSpPr/>
          <p:nvPr/>
        </p:nvSpPr>
        <p:spPr>
          <a:xfrm>
            <a:off x="0" y="171360"/>
            <a:ext cx="999360" cy="148680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CustomShape 35"/>
          <p:cNvSpPr/>
          <p:nvPr/>
        </p:nvSpPr>
        <p:spPr>
          <a:xfrm>
            <a:off x="5065560" y="0"/>
            <a:ext cx="24552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CustomShape 36"/>
          <p:cNvSpPr/>
          <p:nvPr/>
        </p:nvSpPr>
        <p:spPr>
          <a:xfrm>
            <a:off x="5608800" y="0"/>
            <a:ext cx="38016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CustomShape 37"/>
          <p:cNvSpPr/>
          <p:nvPr/>
        </p:nvSpPr>
        <p:spPr>
          <a:xfrm>
            <a:off x="6066000" y="0"/>
            <a:ext cx="56916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CustomShape 38"/>
          <p:cNvSpPr/>
          <p:nvPr/>
        </p:nvSpPr>
        <p:spPr>
          <a:xfrm>
            <a:off x="6570720" y="0"/>
            <a:ext cx="71208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39"/>
          <p:cNvSpPr/>
          <p:nvPr/>
        </p:nvSpPr>
        <p:spPr>
          <a:xfrm>
            <a:off x="7112160" y="0"/>
            <a:ext cx="85788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40"/>
          <p:cNvSpPr/>
          <p:nvPr/>
        </p:nvSpPr>
        <p:spPr>
          <a:xfrm>
            <a:off x="7569360" y="0"/>
            <a:ext cx="10184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1"/>
          <p:cNvSpPr/>
          <p:nvPr/>
        </p:nvSpPr>
        <p:spPr>
          <a:xfrm>
            <a:off x="8074080" y="76320"/>
            <a:ext cx="1065960" cy="158184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2"/>
          <p:cNvSpPr/>
          <p:nvPr/>
        </p:nvSpPr>
        <p:spPr>
          <a:xfrm>
            <a:off x="0" y="981000"/>
            <a:ext cx="484920" cy="6771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3"/>
          <p:cNvSpPr/>
          <p:nvPr/>
        </p:nvSpPr>
        <p:spPr>
          <a:xfrm>
            <a:off x="8588520" y="885960"/>
            <a:ext cx="551520" cy="7722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4"/>
          <p:cNvSpPr/>
          <p:nvPr/>
        </p:nvSpPr>
        <p:spPr>
          <a:xfrm>
            <a:off x="4522680" y="1649520"/>
            <a:ext cx="6624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5"/>
          <p:cNvSpPr/>
          <p:nvPr/>
        </p:nvSpPr>
        <p:spPr>
          <a:xfrm>
            <a:off x="3419640" y="1649520"/>
            <a:ext cx="63576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6"/>
          <p:cNvSpPr/>
          <p:nvPr/>
        </p:nvSpPr>
        <p:spPr>
          <a:xfrm>
            <a:off x="2428920" y="1649520"/>
            <a:ext cx="107388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7"/>
          <p:cNvSpPr/>
          <p:nvPr/>
        </p:nvSpPr>
        <p:spPr>
          <a:xfrm>
            <a:off x="1390680" y="1649520"/>
            <a:ext cx="163584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48"/>
          <p:cNvSpPr/>
          <p:nvPr/>
        </p:nvSpPr>
        <p:spPr>
          <a:xfrm>
            <a:off x="419040" y="1649520"/>
            <a:ext cx="209340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9"/>
          <p:cNvSpPr/>
          <p:nvPr/>
        </p:nvSpPr>
        <p:spPr>
          <a:xfrm>
            <a:off x="5065560" y="1649520"/>
            <a:ext cx="63756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0"/>
          <p:cNvSpPr/>
          <p:nvPr/>
        </p:nvSpPr>
        <p:spPr>
          <a:xfrm>
            <a:off x="5608800" y="1649520"/>
            <a:ext cx="107388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51"/>
          <p:cNvSpPr/>
          <p:nvPr/>
        </p:nvSpPr>
        <p:spPr>
          <a:xfrm>
            <a:off x="6067440" y="1649520"/>
            <a:ext cx="164376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2"/>
          <p:cNvSpPr/>
          <p:nvPr/>
        </p:nvSpPr>
        <p:spPr>
          <a:xfrm>
            <a:off x="6567480" y="1649520"/>
            <a:ext cx="210600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3"/>
          <p:cNvSpPr/>
          <p:nvPr/>
        </p:nvSpPr>
        <p:spPr>
          <a:xfrm>
            <a:off x="0" y="1649520"/>
            <a:ext cx="1990080" cy="417744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54"/>
          <p:cNvSpPr/>
          <p:nvPr/>
        </p:nvSpPr>
        <p:spPr>
          <a:xfrm>
            <a:off x="0" y="1649520"/>
            <a:ext cx="1504080" cy="265968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5"/>
          <p:cNvSpPr/>
          <p:nvPr/>
        </p:nvSpPr>
        <p:spPr>
          <a:xfrm>
            <a:off x="0" y="1649520"/>
            <a:ext cx="997920" cy="14868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56"/>
          <p:cNvSpPr/>
          <p:nvPr/>
        </p:nvSpPr>
        <p:spPr>
          <a:xfrm>
            <a:off x="0" y="1649520"/>
            <a:ext cx="483480" cy="6771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7"/>
          <p:cNvSpPr/>
          <p:nvPr/>
        </p:nvSpPr>
        <p:spPr>
          <a:xfrm>
            <a:off x="7113600" y="1649520"/>
            <a:ext cx="2026440" cy="42631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58"/>
          <p:cNvSpPr/>
          <p:nvPr/>
        </p:nvSpPr>
        <p:spPr>
          <a:xfrm>
            <a:off x="7572240" y="1649520"/>
            <a:ext cx="1567800" cy="274572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59"/>
          <p:cNvSpPr/>
          <p:nvPr/>
        </p:nvSpPr>
        <p:spPr>
          <a:xfrm>
            <a:off x="8077320" y="1649520"/>
            <a:ext cx="1062720" cy="158184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60"/>
          <p:cNvSpPr/>
          <p:nvPr/>
        </p:nvSpPr>
        <p:spPr>
          <a:xfrm>
            <a:off x="8591400" y="1649520"/>
            <a:ext cx="548640" cy="7722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61"/>
          <p:cNvSpPr/>
          <p:nvPr/>
        </p:nvSpPr>
        <p:spPr>
          <a:xfrm>
            <a:off x="455760" y="6242040"/>
            <a:ext cx="2129400" cy="4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62"/>
          <p:cNvSpPr/>
          <p:nvPr/>
        </p:nvSpPr>
        <p:spPr>
          <a:xfrm>
            <a:off x="3124080" y="6242040"/>
            <a:ext cx="2895120" cy="4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PlaceHolder 6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6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Kliknúť na úpravu formátu textu osnovy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Tretia úroveň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Štvrtá úroveň osnovy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Piata úroveň osnovy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Šiesta úroveň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Siedma úroveň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9140040" cy="165492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59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1440" y="1650960"/>
            <a:ext cx="9140400" cy="2772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3"/>
          <p:cNvSpPr/>
          <p:nvPr/>
        </p:nvSpPr>
        <p:spPr>
          <a:xfrm>
            <a:off x="0" y="6330960"/>
            <a:ext cx="9140040" cy="6588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4"/>
          <p:cNvSpPr/>
          <p:nvPr/>
        </p:nvSpPr>
        <p:spPr>
          <a:xfrm>
            <a:off x="0" y="5818320"/>
            <a:ext cx="9140040" cy="4680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5"/>
          <p:cNvSpPr/>
          <p:nvPr/>
        </p:nvSpPr>
        <p:spPr>
          <a:xfrm>
            <a:off x="0" y="5340240"/>
            <a:ext cx="9140040" cy="47160"/>
          </a:xfrm>
          <a:prstGeom prst="rect">
            <a:avLst/>
          </a:prstGeom>
          <a:gradFill>
            <a:gsLst>
              <a:gs pos="0">
                <a:srgbClr val="7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6"/>
          <p:cNvSpPr/>
          <p:nvPr/>
        </p:nvSpPr>
        <p:spPr>
          <a:xfrm>
            <a:off x="0" y="4929120"/>
            <a:ext cx="9140040" cy="48600"/>
          </a:xfrm>
          <a:prstGeom prst="rect">
            <a:avLst/>
          </a:prstGeom>
          <a:gradFill>
            <a:gsLst>
              <a:gs pos="0">
                <a:srgbClr val="7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7"/>
          <p:cNvSpPr/>
          <p:nvPr/>
        </p:nvSpPr>
        <p:spPr>
          <a:xfrm>
            <a:off x="0" y="4538520"/>
            <a:ext cx="9140040" cy="56520"/>
          </a:xfrm>
          <a:prstGeom prst="rect">
            <a:avLst/>
          </a:prstGeom>
          <a:gradFill>
            <a:gsLst>
              <a:gs pos="0">
                <a:srgbClr val="6f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8"/>
          <p:cNvSpPr/>
          <p:nvPr/>
        </p:nvSpPr>
        <p:spPr>
          <a:xfrm>
            <a:off x="0" y="4197240"/>
            <a:ext cx="9140040" cy="47160"/>
          </a:xfrm>
          <a:prstGeom prst="rect">
            <a:avLst/>
          </a:prstGeom>
          <a:gradFill>
            <a:gsLst>
              <a:gs pos="0">
                <a:srgbClr val="6f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9"/>
          <p:cNvSpPr/>
          <p:nvPr/>
        </p:nvSpPr>
        <p:spPr>
          <a:xfrm>
            <a:off x="0" y="3862440"/>
            <a:ext cx="9140040" cy="56520"/>
          </a:xfrm>
          <a:prstGeom prst="rect">
            <a:avLst/>
          </a:prstGeom>
          <a:gradFill>
            <a:gsLst>
              <a:gs pos="0">
                <a:srgbClr val="6b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10"/>
          <p:cNvSpPr/>
          <p:nvPr/>
        </p:nvSpPr>
        <p:spPr>
          <a:xfrm>
            <a:off x="0" y="3586320"/>
            <a:ext cx="9140040" cy="37080"/>
          </a:xfrm>
          <a:prstGeom prst="rect">
            <a:avLst/>
          </a:prstGeom>
          <a:gradFill>
            <a:gsLst>
              <a:gs pos="0">
                <a:srgbClr val="6b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11"/>
          <p:cNvSpPr/>
          <p:nvPr/>
        </p:nvSpPr>
        <p:spPr>
          <a:xfrm>
            <a:off x="0" y="3317760"/>
            <a:ext cx="9140040" cy="3744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12"/>
          <p:cNvSpPr/>
          <p:nvPr/>
        </p:nvSpPr>
        <p:spPr>
          <a:xfrm>
            <a:off x="0" y="3060720"/>
            <a:ext cx="9140040" cy="3744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13"/>
          <p:cNvSpPr/>
          <p:nvPr/>
        </p:nvSpPr>
        <p:spPr>
          <a:xfrm>
            <a:off x="0" y="2611440"/>
            <a:ext cx="9140040" cy="1836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14"/>
          <p:cNvSpPr/>
          <p:nvPr/>
        </p:nvSpPr>
        <p:spPr>
          <a:xfrm>
            <a:off x="0" y="2822400"/>
            <a:ext cx="9140040" cy="3744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15"/>
          <p:cNvSpPr/>
          <p:nvPr/>
        </p:nvSpPr>
        <p:spPr>
          <a:xfrm>
            <a:off x="0" y="2413080"/>
            <a:ext cx="9140040" cy="1836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16"/>
          <p:cNvSpPr/>
          <p:nvPr/>
        </p:nvSpPr>
        <p:spPr>
          <a:xfrm>
            <a:off x="0" y="2212920"/>
            <a:ext cx="9140040" cy="2808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17"/>
          <p:cNvSpPr/>
          <p:nvPr/>
        </p:nvSpPr>
        <p:spPr>
          <a:xfrm>
            <a:off x="0" y="2031840"/>
            <a:ext cx="9140040" cy="2808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18"/>
          <p:cNvSpPr/>
          <p:nvPr/>
        </p:nvSpPr>
        <p:spPr>
          <a:xfrm>
            <a:off x="0" y="1868400"/>
            <a:ext cx="9140040" cy="2808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19"/>
          <p:cNvSpPr/>
          <p:nvPr/>
        </p:nvSpPr>
        <p:spPr>
          <a:xfrm>
            <a:off x="0" y="38160"/>
            <a:ext cx="9140040" cy="4680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0"/>
          <p:cNvSpPr/>
          <p:nvPr/>
        </p:nvSpPr>
        <p:spPr>
          <a:xfrm>
            <a:off x="0" y="295200"/>
            <a:ext cx="9140040" cy="3744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1"/>
          <p:cNvSpPr/>
          <p:nvPr/>
        </p:nvSpPr>
        <p:spPr>
          <a:xfrm>
            <a:off x="0" y="754200"/>
            <a:ext cx="9140040" cy="37080"/>
          </a:xfrm>
          <a:prstGeom prst="rect">
            <a:avLst/>
          </a:prstGeom>
          <a:gradFill>
            <a:gsLst>
              <a:gs pos="0">
                <a:srgbClr val="6f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22"/>
          <p:cNvSpPr/>
          <p:nvPr/>
        </p:nvSpPr>
        <p:spPr>
          <a:xfrm>
            <a:off x="0" y="534960"/>
            <a:ext cx="9140040" cy="37440"/>
          </a:xfrm>
          <a:prstGeom prst="rect">
            <a:avLst/>
          </a:prstGeom>
          <a:gradFill>
            <a:gsLst>
              <a:gs pos="0">
                <a:srgbClr val="7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3"/>
          <p:cNvSpPr/>
          <p:nvPr/>
        </p:nvSpPr>
        <p:spPr>
          <a:xfrm>
            <a:off x="0" y="952560"/>
            <a:ext cx="9140040" cy="37440"/>
          </a:xfrm>
          <a:prstGeom prst="rect">
            <a:avLst/>
          </a:prstGeom>
          <a:gradFill>
            <a:gsLst>
              <a:gs pos="0">
                <a:srgbClr val="63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4"/>
          <p:cNvSpPr/>
          <p:nvPr/>
        </p:nvSpPr>
        <p:spPr>
          <a:xfrm>
            <a:off x="0" y="1154160"/>
            <a:ext cx="9140040" cy="2772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5"/>
          <p:cNvSpPr/>
          <p:nvPr/>
        </p:nvSpPr>
        <p:spPr>
          <a:xfrm>
            <a:off x="0" y="1335240"/>
            <a:ext cx="9140040" cy="2772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6"/>
          <p:cNvSpPr/>
          <p:nvPr/>
        </p:nvSpPr>
        <p:spPr>
          <a:xfrm>
            <a:off x="0" y="1496880"/>
            <a:ext cx="9140040" cy="28080"/>
          </a:xfrm>
          <a:prstGeom prst="rect">
            <a:avLst/>
          </a:prstGeom>
          <a:gradFill>
            <a:gsLst>
              <a:gs pos="0">
                <a:srgbClr val="67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7"/>
          <p:cNvSpPr/>
          <p:nvPr/>
        </p:nvSpPr>
        <p:spPr>
          <a:xfrm>
            <a:off x="4522680" y="0"/>
            <a:ext cx="662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8"/>
          <p:cNvSpPr/>
          <p:nvPr/>
        </p:nvSpPr>
        <p:spPr>
          <a:xfrm>
            <a:off x="3809880" y="0"/>
            <a:ext cx="24552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9"/>
          <p:cNvSpPr/>
          <p:nvPr/>
        </p:nvSpPr>
        <p:spPr>
          <a:xfrm>
            <a:off x="3122640" y="0"/>
            <a:ext cx="38016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0"/>
          <p:cNvSpPr/>
          <p:nvPr/>
        </p:nvSpPr>
        <p:spPr>
          <a:xfrm>
            <a:off x="2467080" y="0"/>
            <a:ext cx="5594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31"/>
          <p:cNvSpPr/>
          <p:nvPr/>
        </p:nvSpPr>
        <p:spPr>
          <a:xfrm>
            <a:off x="1800360" y="0"/>
            <a:ext cx="71352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2"/>
          <p:cNvSpPr/>
          <p:nvPr/>
        </p:nvSpPr>
        <p:spPr>
          <a:xfrm>
            <a:off x="1133640" y="0"/>
            <a:ext cx="8564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3"/>
          <p:cNvSpPr/>
          <p:nvPr/>
        </p:nvSpPr>
        <p:spPr>
          <a:xfrm>
            <a:off x="485640" y="0"/>
            <a:ext cx="10184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4"/>
          <p:cNvSpPr/>
          <p:nvPr/>
        </p:nvSpPr>
        <p:spPr>
          <a:xfrm>
            <a:off x="0" y="171360"/>
            <a:ext cx="999360" cy="148680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35"/>
          <p:cNvSpPr/>
          <p:nvPr/>
        </p:nvSpPr>
        <p:spPr>
          <a:xfrm>
            <a:off x="5065560" y="0"/>
            <a:ext cx="24552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36"/>
          <p:cNvSpPr/>
          <p:nvPr/>
        </p:nvSpPr>
        <p:spPr>
          <a:xfrm>
            <a:off x="5608800" y="0"/>
            <a:ext cx="38016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7"/>
          <p:cNvSpPr/>
          <p:nvPr/>
        </p:nvSpPr>
        <p:spPr>
          <a:xfrm>
            <a:off x="6066000" y="0"/>
            <a:ext cx="56916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38"/>
          <p:cNvSpPr/>
          <p:nvPr/>
        </p:nvSpPr>
        <p:spPr>
          <a:xfrm>
            <a:off x="6570720" y="0"/>
            <a:ext cx="71208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9"/>
          <p:cNvSpPr/>
          <p:nvPr/>
        </p:nvSpPr>
        <p:spPr>
          <a:xfrm>
            <a:off x="7112160" y="0"/>
            <a:ext cx="85788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40"/>
          <p:cNvSpPr/>
          <p:nvPr/>
        </p:nvSpPr>
        <p:spPr>
          <a:xfrm>
            <a:off x="7569360" y="0"/>
            <a:ext cx="1018440" cy="165816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1"/>
          <p:cNvSpPr/>
          <p:nvPr/>
        </p:nvSpPr>
        <p:spPr>
          <a:xfrm>
            <a:off x="8074080" y="76320"/>
            <a:ext cx="1065960" cy="1581840"/>
          </a:xfrm>
          <a:prstGeom prst="rect">
            <a:avLst/>
          </a:prstGeom>
          <a:gradFill>
            <a:gsLst>
              <a:gs pos="0">
                <a:srgbClr val="7e0000"/>
              </a:gs>
              <a:gs pos="100000">
                <a:srgbClr val="58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42"/>
          <p:cNvSpPr/>
          <p:nvPr/>
        </p:nvSpPr>
        <p:spPr>
          <a:xfrm>
            <a:off x="0" y="981000"/>
            <a:ext cx="484920" cy="6771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3"/>
          <p:cNvSpPr/>
          <p:nvPr/>
        </p:nvSpPr>
        <p:spPr>
          <a:xfrm>
            <a:off x="8588520" y="885960"/>
            <a:ext cx="551520" cy="7722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44"/>
          <p:cNvSpPr/>
          <p:nvPr/>
        </p:nvSpPr>
        <p:spPr>
          <a:xfrm>
            <a:off x="4522680" y="1649520"/>
            <a:ext cx="6624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45"/>
          <p:cNvSpPr/>
          <p:nvPr/>
        </p:nvSpPr>
        <p:spPr>
          <a:xfrm>
            <a:off x="3419640" y="1649520"/>
            <a:ext cx="63576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46"/>
          <p:cNvSpPr/>
          <p:nvPr/>
        </p:nvSpPr>
        <p:spPr>
          <a:xfrm>
            <a:off x="2428920" y="1649520"/>
            <a:ext cx="107388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47"/>
          <p:cNvSpPr/>
          <p:nvPr/>
        </p:nvSpPr>
        <p:spPr>
          <a:xfrm>
            <a:off x="1390680" y="1649520"/>
            <a:ext cx="163584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48"/>
          <p:cNvSpPr/>
          <p:nvPr/>
        </p:nvSpPr>
        <p:spPr>
          <a:xfrm>
            <a:off x="419040" y="1649520"/>
            <a:ext cx="209340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49"/>
          <p:cNvSpPr/>
          <p:nvPr/>
        </p:nvSpPr>
        <p:spPr>
          <a:xfrm>
            <a:off x="5065560" y="1649520"/>
            <a:ext cx="63756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50"/>
          <p:cNvSpPr/>
          <p:nvPr/>
        </p:nvSpPr>
        <p:spPr>
          <a:xfrm>
            <a:off x="5608800" y="1649520"/>
            <a:ext cx="107388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51"/>
          <p:cNvSpPr/>
          <p:nvPr/>
        </p:nvSpPr>
        <p:spPr>
          <a:xfrm>
            <a:off x="6067440" y="1649520"/>
            <a:ext cx="164376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52"/>
          <p:cNvSpPr/>
          <p:nvPr/>
        </p:nvSpPr>
        <p:spPr>
          <a:xfrm>
            <a:off x="6567480" y="1649520"/>
            <a:ext cx="2106000" cy="52063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53"/>
          <p:cNvSpPr/>
          <p:nvPr/>
        </p:nvSpPr>
        <p:spPr>
          <a:xfrm>
            <a:off x="0" y="1649520"/>
            <a:ext cx="1990080" cy="417744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54"/>
          <p:cNvSpPr/>
          <p:nvPr/>
        </p:nvSpPr>
        <p:spPr>
          <a:xfrm>
            <a:off x="0" y="1649520"/>
            <a:ext cx="1504080" cy="265968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55"/>
          <p:cNvSpPr/>
          <p:nvPr/>
        </p:nvSpPr>
        <p:spPr>
          <a:xfrm>
            <a:off x="0" y="1649520"/>
            <a:ext cx="997920" cy="14868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56"/>
          <p:cNvSpPr/>
          <p:nvPr/>
        </p:nvSpPr>
        <p:spPr>
          <a:xfrm>
            <a:off x="0" y="1649520"/>
            <a:ext cx="483480" cy="6771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57"/>
          <p:cNvSpPr/>
          <p:nvPr/>
        </p:nvSpPr>
        <p:spPr>
          <a:xfrm>
            <a:off x="7113600" y="1649520"/>
            <a:ext cx="2026440" cy="4263120"/>
          </a:xfrm>
          <a:prstGeom prst="rect">
            <a:avLst/>
          </a:prstGeom>
          <a:gradFill>
            <a:gsLst>
              <a:gs pos="0">
                <a:srgbClr val="580000"/>
              </a:gs>
              <a:gs pos="100000">
                <a:srgbClr val="7e0000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58"/>
          <p:cNvSpPr/>
          <p:nvPr/>
        </p:nvSpPr>
        <p:spPr>
          <a:xfrm>
            <a:off x="7572240" y="1649520"/>
            <a:ext cx="1567800" cy="274572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59"/>
          <p:cNvSpPr/>
          <p:nvPr/>
        </p:nvSpPr>
        <p:spPr>
          <a:xfrm>
            <a:off x="8077320" y="1649520"/>
            <a:ext cx="1062720" cy="158184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60"/>
          <p:cNvSpPr/>
          <p:nvPr/>
        </p:nvSpPr>
        <p:spPr>
          <a:xfrm>
            <a:off x="8591400" y="1649520"/>
            <a:ext cx="548640" cy="7722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61"/>
          <p:cNvSpPr/>
          <p:nvPr/>
        </p:nvSpPr>
        <p:spPr>
          <a:xfrm>
            <a:off x="455760" y="6242040"/>
            <a:ext cx="2129400" cy="4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62"/>
          <p:cNvSpPr/>
          <p:nvPr/>
        </p:nvSpPr>
        <p:spPr>
          <a:xfrm>
            <a:off x="3124080" y="6242040"/>
            <a:ext cx="2895120" cy="4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PlaceHolder 6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Kliknúť na úpravu formátu textu titulku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6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Kliknúť na úpravu formátu textu osnovy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Tretia úroveň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Štvrtá úroveň osnovy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Piata úroveň osnovy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Šiesta úroveň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Siedma úroveň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2359080" y="6021360"/>
            <a:ext cx="450288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Picture 201" descr=""/>
          <p:cNvPicPr/>
          <p:nvPr/>
        </p:nvPicPr>
        <p:blipFill>
          <a:blip r:embed="rId1"/>
          <a:stretch/>
        </p:blipFill>
        <p:spPr>
          <a:xfrm>
            <a:off x="642960" y="669960"/>
            <a:ext cx="7962120" cy="556200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95280" y="731880"/>
            <a:ext cx="84240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2" name="Picture 221" descr=""/>
          <p:cNvPicPr/>
          <p:nvPr/>
        </p:nvPicPr>
        <p:blipFill>
          <a:blip r:embed="rId1"/>
          <a:stretch/>
        </p:blipFill>
        <p:spPr>
          <a:xfrm>
            <a:off x="360360" y="720720"/>
            <a:ext cx="8640000" cy="52444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24000" y="476280"/>
            <a:ext cx="83509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4" name="Picture 223" descr=""/>
          <p:cNvPicPr/>
          <p:nvPr/>
        </p:nvPicPr>
        <p:blipFill>
          <a:blip r:embed="rId1"/>
          <a:stretch/>
        </p:blipFill>
        <p:spPr>
          <a:xfrm>
            <a:off x="360360" y="287280"/>
            <a:ext cx="8640000" cy="62701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68120" y="287280"/>
            <a:ext cx="89308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6" name="Picture 225" descr=""/>
          <p:cNvPicPr/>
          <p:nvPr/>
        </p:nvPicPr>
        <p:blipFill>
          <a:blip r:embed="rId1"/>
          <a:stretch/>
        </p:blipFill>
        <p:spPr>
          <a:xfrm>
            <a:off x="360360" y="468360"/>
            <a:ext cx="8640000" cy="5456880"/>
          </a:xfrm>
          <a:prstGeom prst="rect">
            <a:avLst/>
          </a:prstGeom>
          <a:ln>
            <a:noFill/>
          </a:ln>
        </p:spPr>
      </p:pic>
      <p:pic>
        <p:nvPicPr>
          <p:cNvPr id="227" name="Picture 226" descr=""/>
          <p:cNvPicPr/>
          <p:nvPr/>
        </p:nvPicPr>
        <p:blipFill>
          <a:blip r:embed="rId2"/>
          <a:srcRect l="0" t="25233" r="0" b="0"/>
          <a:stretch/>
        </p:blipFill>
        <p:spPr>
          <a:xfrm>
            <a:off x="324000" y="5638680"/>
            <a:ext cx="8640000" cy="8773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7" descr=""/>
          <p:cNvPicPr/>
          <p:nvPr/>
        </p:nvPicPr>
        <p:blipFill>
          <a:blip r:embed="rId1"/>
          <a:stretch/>
        </p:blipFill>
        <p:spPr>
          <a:xfrm>
            <a:off x="287280" y="457200"/>
            <a:ext cx="8640000" cy="58064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06200" y="177840"/>
            <a:ext cx="9035640" cy="51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"/>
          <p:cNvSpPr/>
          <p:nvPr/>
        </p:nvSpPr>
        <p:spPr>
          <a:xfrm>
            <a:off x="3851280" y="2349360"/>
            <a:ext cx="1583640" cy="837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Picture 230" descr=""/>
          <p:cNvPicPr/>
          <p:nvPr/>
        </p:nvPicPr>
        <p:blipFill>
          <a:blip r:embed="rId1"/>
          <a:stretch/>
        </p:blipFill>
        <p:spPr>
          <a:xfrm>
            <a:off x="287280" y="828720"/>
            <a:ext cx="8640000" cy="47649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 descr=""/>
          <p:cNvPicPr/>
          <p:nvPr/>
        </p:nvPicPr>
        <p:blipFill>
          <a:blip r:embed="rId1"/>
          <a:stretch/>
        </p:blipFill>
        <p:spPr>
          <a:xfrm>
            <a:off x="252360" y="774720"/>
            <a:ext cx="8640000" cy="49489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19160" y="142920"/>
            <a:ext cx="89366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"/>
          <p:cNvSpPr/>
          <p:nvPr/>
        </p:nvSpPr>
        <p:spPr>
          <a:xfrm>
            <a:off x="3851280" y="2349360"/>
            <a:ext cx="1583640" cy="837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Picture 234" descr=""/>
          <p:cNvPicPr/>
          <p:nvPr/>
        </p:nvPicPr>
        <p:blipFill>
          <a:blip r:embed="rId1"/>
          <a:stretch/>
        </p:blipFill>
        <p:spPr>
          <a:xfrm>
            <a:off x="360360" y="272880"/>
            <a:ext cx="8640000" cy="2245680"/>
          </a:xfrm>
          <a:prstGeom prst="rect">
            <a:avLst/>
          </a:prstGeom>
          <a:ln>
            <a:noFill/>
          </a:ln>
        </p:spPr>
      </p:pic>
      <p:pic>
        <p:nvPicPr>
          <p:cNvPr id="236" name="Picture 235" descr=""/>
          <p:cNvPicPr/>
          <p:nvPr/>
        </p:nvPicPr>
        <p:blipFill>
          <a:blip r:embed="rId2"/>
          <a:srcRect l="2813" t="9869" r="0" b="0"/>
          <a:stretch/>
        </p:blipFill>
        <p:spPr>
          <a:xfrm>
            <a:off x="368280" y="2490840"/>
            <a:ext cx="8640000" cy="21740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36" descr=""/>
          <p:cNvPicPr/>
          <p:nvPr/>
        </p:nvPicPr>
        <p:blipFill>
          <a:blip r:embed="rId1"/>
          <a:stretch/>
        </p:blipFill>
        <p:spPr>
          <a:xfrm>
            <a:off x="1655640" y="179280"/>
            <a:ext cx="6062040" cy="647964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844560" y="287280"/>
            <a:ext cx="75556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"/>
          <p:cNvSpPr/>
          <p:nvPr/>
        </p:nvSpPr>
        <p:spPr>
          <a:xfrm>
            <a:off x="4284720" y="896760"/>
            <a:ext cx="460764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0" name="Picture 239" descr=""/>
          <p:cNvPicPr/>
          <p:nvPr/>
        </p:nvPicPr>
        <p:blipFill>
          <a:blip r:embed="rId1"/>
          <a:stretch/>
        </p:blipFill>
        <p:spPr>
          <a:xfrm>
            <a:off x="287280" y="846000"/>
            <a:ext cx="8640000" cy="494928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50920" y="189000"/>
            <a:ext cx="8784360" cy="118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2"/>
          <p:cNvSpPr/>
          <p:nvPr/>
        </p:nvSpPr>
        <p:spPr>
          <a:xfrm>
            <a:off x="0" y="6191280"/>
            <a:ext cx="34966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3"/>
          <p:cNvSpPr/>
          <p:nvPr/>
        </p:nvSpPr>
        <p:spPr>
          <a:xfrm>
            <a:off x="4273560" y="6167520"/>
            <a:ext cx="31917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4" name="Picture 243" descr=""/>
          <p:cNvPicPr/>
          <p:nvPr/>
        </p:nvPicPr>
        <p:blipFill>
          <a:blip r:embed="rId1"/>
          <a:stretch/>
        </p:blipFill>
        <p:spPr>
          <a:xfrm>
            <a:off x="360360" y="1789200"/>
            <a:ext cx="8640000" cy="39693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5760" y="1598760"/>
            <a:ext cx="8225640" cy="449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203" descr=""/>
          <p:cNvPicPr/>
          <p:nvPr/>
        </p:nvPicPr>
        <p:blipFill>
          <a:blip r:embed="rId1"/>
          <a:stretch/>
        </p:blipFill>
        <p:spPr>
          <a:xfrm>
            <a:off x="457200" y="836640"/>
            <a:ext cx="8228880" cy="4893480"/>
          </a:xfrm>
          <a:prstGeom prst="rect">
            <a:avLst/>
          </a:prstGeom>
          <a:ln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755640" y="5158800"/>
            <a:ext cx="381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sk-SK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HISTÓRIA  CHOVU  OVIEC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79280" y="496800"/>
            <a:ext cx="64080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"/>
          <p:cNvSpPr/>
          <p:nvPr/>
        </p:nvSpPr>
        <p:spPr>
          <a:xfrm>
            <a:off x="85680" y="6191280"/>
            <a:ext cx="35967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3"/>
          <p:cNvSpPr/>
          <p:nvPr/>
        </p:nvSpPr>
        <p:spPr>
          <a:xfrm>
            <a:off x="4213080" y="6194520"/>
            <a:ext cx="32601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Picture 247" descr=""/>
          <p:cNvPicPr/>
          <p:nvPr/>
        </p:nvPicPr>
        <p:blipFill>
          <a:blip r:embed="rId1"/>
          <a:stretch/>
        </p:blipFill>
        <p:spPr>
          <a:xfrm>
            <a:off x="360360" y="468360"/>
            <a:ext cx="8640000" cy="3310920"/>
          </a:xfrm>
          <a:prstGeom prst="rect">
            <a:avLst/>
          </a:prstGeom>
          <a:ln>
            <a:noFill/>
          </a:ln>
        </p:spPr>
      </p:pic>
      <p:pic>
        <p:nvPicPr>
          <p:cNvPr id="249" name="Picture 248" descr=""/>
          <p:cNvPicPr/>
          <p:nvPr/>
        </p:nvPicPr>
        <p:blipFill>
          <a:blip r:embed="rId2"/>
          <a:stretch/>
        </p:blipFill>
        <p:spPr>
          <a:xfrm>
            <a:off x="360360" y="3887640"/>
            <a:ext cx="8640000" cy="278532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0" y="0"/>
            <a:ext cx="9143280" cy="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2239920" y="852480"/>
            <a:ext cx="439200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sk-SK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0" y="6261120"/>
            <a:ext cx="35139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4"/>
          <p:cNvSpPr/>
          <p:nvPr/>
        </p:nvSpPr>
        <p:spPr>
          <a:xfrm>
            <a:off x="4159080" y="6256440"/>
            <a:ext cx="43920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4" name="Picture 253" descr=""/>
          <p:cNvPicPr/>
          <p:nvPr/>
        </p:nvPicPr>
        <p:blipFill>
          <a:blip r:embed="rId1"/>
          <a:stretch/>
        </p:blipFill>
        <p:spPr>
          <a:xfrm>
            <a:off x="252360" y="1619280"/>
            <a:ext cx="8640000" cy="32616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536640" y="709560"/>
            <a:ext cx="25020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0" lang="sk-SK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0" y="6261120"/>
            <a:ext cx="23486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3"/>
          <p:cNvSpPr/>
          <p:nvPr/>
        </p:nvSpPr>
        <p:spPr>
          <a:xfrm>
            <a:off x="4156200" y="6256440"/>
            <a:ext cx="38376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8" name="Picture 257" descr=""/>
          <p:cNvPicPr/>
          <p:nvPr/>
        </p:nvPicPr>
        <p:blipFill>
          <a:blip r:embed="rId1"/>
          <a:stretch/>
        </p:blipFill>
        <p:spPr>
          <a:xfrm>
            <a:off x="252360" y="1260360"/>
            <a:ext cx="8640000" cy="467928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185920" y="6307560"/>
            <a:ext cx="449604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ĎAKUJEME ZA POZORNOSŤ !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34920" y="2924280"/>
            <a:ext cx="2158200" cy="837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0" y="4821120"/>
            <a:ext cx="2296440" cy="58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4"/>
          <p:cNvSpPr/>
          <p:nvPr/>
        </p:nvSpPr>
        <p:spPr>
          <a:xfrm>
            <a:off x="7661520" y="5300640"/>
            <a:ext cx="230400" cy="27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sk-SK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-468360" y="366840"/>
            <a:ext cx="10224360" cy="45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4" name="Picture 263" descr=""/>
          <p:cNvPicPr/>
          <p:nvPr/>
        </p:nvPicPr>
        <p:blipFill>
          <a:blip r:embed="rId1"/>
          <a:stretch/>
        </p:blipFill>
        <p:spPr>
          <a:xfrm>
            <a:off x="727200" y="749160"/>
            <a:ext cx="7919280" cy="52700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572000" y="414360"/>
            <a:ext cx="4320360" cy="58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07" name="Table 2"/>
          <p:cNvGraphicFramePr/>
          <p:nvPr/>
        </p:nvGraphicFramePr>
        <p:xfrm>
          <a:off x="457200" y="115920"/>
          <a:ext cx="8229240" cy="59644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218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ROK 1151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47412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Prvá písomná zmienka o salašníckom spôsobe chovu oviec.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Chovala sa domáca  hrubovlnová ovca VALAŠKA .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ROK 1771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2930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Zo Španielska do HOLÍČA sa doviezli prvé zvieratá jemnovlnového plemena MERINKA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CIGAJKA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2930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Polojemnovlnové plemeno sa dostalo na Slovensko z Balkánskeho poloostrova.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ROK 1787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2930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Prvá bryndziareň na Slovensku v DETVE.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ROK 1797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2930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Druhá bryndziareň na Slovensku vo ZVOLENSKEJ SLATINE, ktorá vyrába bryndzu aj v súčasnosti !!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ROK 1882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47412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Prvú bryndzu, akú ju poznáme dnes vyrobil Teodor WALLO, ktorého rodine patrila tretia bryndziareň na Slovensku vo Zvolene.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19 st.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2930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V 80 rokoch dosiahli stavy oviec na území Slovenska historické maximum  približne 3 milióny ks.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1980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2930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V celej bývalej ČSSR sa chovalo 875400 ks oviec.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  <a:tr h="68364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sk-SK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KONCEPCIA ZVYŠOVANIA STAVOV OVIEC, KTORÁ BOLA VYPRACOVANÁ PO ROKU 1980 PREDPOKLADALA ,  ŽE UŽ V ROKU 1990 SA BUDE CHOVAŤ V ČECHÁCH A NA MORAVE  500 000 ks </a:t>
                      </a:r>
                      <a:r>
                        <a:rPr b="1" lang="sk-SK" sz="1400" spc="-1" strike="noStrike">
                          <a:solidFill>
                            <a:srgbClr val="333333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sk-SK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A A  NA  SLOVENSKU  </a:t>
                      </a:r>
                      <a:r>
                        <a:rPr b="1" lang="sk-SK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900 000 ks  </a:t>
                      </a:r>
                      <a:r>
                        <a:rPr b="1" lang="sk-SK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OVIEC !!!   </a:t>
                      </a:r>
                      <a:endParaRPr b="0" lang="sk-SK" sz="1800" spc="-1" strike="noStrike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511200" y="434880"/>
            <a:ext cx="8225640" cy="608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80000"/>
              </a:lnSpc>
              <a:buClr>
                <a:srgbClr val="ffffff"/>
              </a:buClr>
              <a:buSzPct val="115000"/>
              <a:buFont typeface="Wingdings" charset="2"/>
              <a:buChar char=""/>
            </a:pPr>
            <a:r>
              <a:rPr b="0" lang="sk-SK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208" descr=""/>
          <p:cNvPicPr/>
          <p:nvPr/>
        </p:nvPicPr>
        <p:blipFill>
          <a:blip r:embed="rId1"/>
          <a:stretch/>
        </p:blipFill>
        <p:spPr>
          <a:xfrm>
            <a:off x="752400" y="789120"/>
            <a:ext cx="5400000" cy="2651760"/>
          </a:xfrm>
          <a:prstGeom prst="rect">
            <a:avLst/>
          </a:prstGeom>
          <a:ln>
            <a:noFill/>
          </a:ln>
        </p:spPr>
      </p:pic>
      <p:pic>
        <p:nvPicPr>
          <p:cNvPr id="210" name="Picture 209" descr=""/>
          <p:cNvPicPr/>
          <p:nvPr/>
        </p:nvPicPr>
        <p:blipFill>
          <a:blip r:embed="rId2"/>
          <a:srcRect l="0" t="15051" r="0" b="0"/>
          <a:stretch/>
        </p:blipFill>
        <p:spPr>
          <a:xfrm>
            <a:off x="4140360" y="3413160"/>
            <a:ext cx="4678920" cy="324576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87280" y="179280"/>
            <a:ext cx="7200360" cy="85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2" name="Picture 211" descr=""/>
          <p:cNvPicPr/>
          <p:nvPr/>
        </p:nvPicPr>
        <p:blipFill>
          <a:blip r:embed="rId1"/>
          <a:stretch/>
        </p:blipFill>
        <p:spPr>
          <a:xfrm>
            <a:off x="179280" y="1079640"/>
            <a:ext cx="3600000" cy="539964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3780000" y="1440000"/>
            <a:ext cx="5039280" cy="413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sk-SK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P</a:t>
            </a:r>
            <a:r>
              <a:rPr b="0" lang="sk-SK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lemeno zošľachtená valaška vzniklo kombinačným kríženímpôvodných domácich hrubovlnových valašiek s importovanýmipolojemnovlnovými a polohrubovlnovými baranmi, v prvej fáze najmä splemenom texel, v ďalšej fáze s anglickými polohrubovlnovými plemenami lincoln a leicester. V menšej miere sa použili v procese zošľachťovania barany plemena hampshire a cheviot. Tým sav podstate vytvorili rozličné typy valašiek s priemerne adekvátnou skladbou rúna s nepomerne lepšími kvalitatívnymi vlastnosťami. Išlo predovšetkým o zvýšenie kvantitatívnej a kvalitatívnej produkcie vlny,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sk-SK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zvýšenie živej hmotnosti pri zachovaní cenných vlastností valašiek, ako je produkcia mlieka, dobrá chodivosť a prispôsobivosť drsnejším klimatickým podmienkam.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4043520" y="133200"/>
            <a:ext cx="3875760" cy="14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ZOŠLACHTENÁ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VALAŠKA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360360" y="179280"/>
            <a:ext cx="8344800" cy="635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Picture 215" descr=""/>
          <p:cNvPicPr/>
          <p:nvPr/>
        </p:nvPicPr>
        <p:blipFill>
          <a:blip r:embed="rId1"/>
          <a:srcRect l="0" t="0" r="0" b="9984"/>
          <a:stretch/>
        </p:blipFill>
        <p:spPr>
          <a:xfrm>
            <a:off x="596880" y="1179360"/>
            <a:ext cx="7740000" cy="523656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720720" y="561960"/>
            <a:ext cx="7740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SYNTETICKÁ SLOVENSKÁ DOJNÁ OVCA</a:t>
            </a:r>
            <a:endParaRPr b="0" lang="sk-SK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17" descr=""/>
          <p:cNvPicPr/>
          <p:nvPr/>
        </p:nvPicPr>
        <p:blipFill>
          <a:blip r:embed="rId1"/>
          <a:srcRect l="0" t="0" r="4988" b="0"/>
          <a:stretch/>
        </p:blipFill>
        <p:spPr>
          <a:xfrm>
            <a:off x="406440" y="1068480"/>
            <a:ext cx="8735400" cy="41504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18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6682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19" descr=""/>
          <p:cNvPicPr/>
          <p:nvPr/>
        </p:nvPicPr>
        <p:blipFill>
          <a:blip r:embed="rId1"/>
          <a:stretch/>
        </p:blipFill>
        <p:spPr>
          <a:xfrm>
            <a:off x="287280" y="863640"/>
            <a:ext cx="8640000" cy="52552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LibreOffice/5.2.0.4$Windows_x86 LibreOffice_project/066b007f5ebcc236395c7d282ba488bca6720265</Application>
  <Words>236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Tomas Hugan</cp:lastModifiedBy>
  <dcterms:modified xsi:type="dcterms:W3CDTF">2017-03-20T17:37:21Z</dcterms:modified>
  <cp:revision>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23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