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20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34F45-E4A6-4331-9240-74947BBF4ECA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E3AF-FF9E-4308-8A97-F799B482D17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E3AF-FF9E-4308-8A97-F799B482D178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DC37-3F7B-4878-A231-3BE7316232F7}" type="datetimeFigureOut">
              <a:rPr lang="sk-SK" smtClean="0"/>
              <a:pPr/>
              <a:t>20. 6. 2013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A8B6-4F7D-4AFE-8D8A-D21D5AC479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572140"/>
            <a:ext cx="171424" cy="42862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8" name="Picture 4" descr="http://m1.aimg.sk/fdetail/mf_376158944_326cd5d46b9b716f2ea058c93c48fb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424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0" y="407194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b="1" dirty="0" smtClean="0"/>
              <a:t>20 rokov Slovenska</a:t>
            </a:r>
            <a:endParaRPr lang="sk-SK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21858" name="Picture 2" descr="Tunel Bran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354117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072066" y="1571612"/>
            <a:ext cx="381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29.6.2003 Otvorenie </a:t>
            </a:r>
            <a:r>
              <a:rPr lang="sk-SK" dirty="0"/>
              <a:t>prvého slovenského diaľničného </a:t>
            </a:r>
            <a:r>
              <a:rPr lang="sk-SK" dirty="0" smtClean="0"/>
              <a:t>tunelu Branisko.</a:t>
            </a:r>
            <a:endParaRPr lang="sk-SK" dirty="0"/>
          </a:p>
        </p:txBody>
      </p:sp>
      <p:pic>
        <p:nvPicPr>
          <p:cNvPr id="121860" name="Picture 4" descr="http://socialnato.com/sitebuildercontent/sitebuilderpictures/socialna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0439"/>
            <a:ext cx="4714875" cy="335756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143504" y="5000636"/>
            <a:ext cx="376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29.3. 2004Slovensko </a:t>
            </a:r>
            <a:r>
              <a:rPr lang="sk-SK" dirty="0"/>
              <a:t>vstúpilo do NATO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20836" name="Picture 4" descr="http://www.eda.europa.eu/docs/news/eu-flag_1.jpg?sfvrsn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9147" cy="392906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214942" y="1714488"/>
            <a:ext cx="371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1.5.2004 Slovensko vstúpilo</a:t>
            </a:r>
            <a:r>
              <a:rPr lang="sk-SK" dirty="0"/>
              <a:t> do Európskej únie. V tento deň sa EÚ zväčšila o 10 krajín.</a:t>
            </a:r>
          </a:p>
        </p:txBody>
      </p:sp>
      <p:pic>
        <p:nvPicPr>
          <p:cNvPr id="120838" name="Picture 6" descr="http://www.techbox.sk/files/pic/telefonica-o2/406px-o2-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143380"/>
            <a:ext cx="2571768" cy="2470418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5857884" y="5143512"/>
            <a:ext cx="2959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k-SK" dirty="0"/>
              <a:t>Na Slovensku začal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fungovať</a:t>
            </a:r>
            <a:r>
              <a:rPr lang="sk-SK" dirty="0"/>
              <a:t> </a:t>
            </a:r>
            <a:r>
              <a:rPr lang="sk-SK" dirty="0" smtClean="0"/>
              <a:t>3. mobilný operátor.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19810" name="Picture 2" descr="http://www.nocka.sk/uploads/75/b2/75b224c7ef1af4db338d6d9d7a338206/BA-S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43505" cy="371475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500694" y="1571612"/>
            <a:ext cx="335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14.4.2007 Slávnostné </a:t>
            </a:r>
            <a:r>
              <a:rPr lang="sk-SK" dirty="0"/>
              <a:t>otvorenie novej budovy SND, ktorého výstavba trvala 27 rokov.</a:t>
            </a:r>
          </a:p>
        </p:txBody>
      </p:sp>
      <p:pic>
        <p:nvPicPr>
          <p:cNvPr id="119812" name="Picture 4" descr="http://4.bp.blogspot.com/_q2yb_rMVk2U/SYSuda9gXeI/AAAAAAAAAfM/ec4jS6s7AKw/s320/best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7"/>
            <a:ext cx="4000496" cy="3000373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4644008" y="501317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8.8.2008 Začal </a:t>
            </a:r>
            <a:r>
              <a:rPr lang="sk-SK" dirty="0"/>
              <a:t>vysielať </a:t>
            </a:r>
            <a:r>
              <a:rPr lang="sk-SK" dirty="0" smtClean="0"/>
              <a:t>    3. program </a:t>
            </a:r>
            <a:r>
              <a:rPr lang="sk-SK" dirty="0"/>
              <a:t>STV - športová Trojka. Dnes už nevysiela.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118786" name="AutoShape 2" descr="http://blogs.independent.co.uk/wp-content/uploads/2011/07/eu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8788" name="Picture 4" descr="http://www.financnytrh.com/ias/profile2_articles/2013_financne_spravy/Euro_dnes_dosiahlo_uroven_1_35_dolarov_prvykrat_v_13_mesiacoch_for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57685" cy="3786189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4572000" y="1857364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1.1.2009 Vstup </a:t>
            </a:r>
            <a:r>
              <a:rPr lang="sk-SK" dirty="0"/>
              <a:t>do eurozóny </a:t>
            </a:r>
            <a:r>
              <a:rPr lang="sk-SK" dirty="0" smtClean="0"/>
              <a:t>– prijali sme euro.</a:t>
            </a:r>
            <a:endParaRPr lang="sk-SK" dirty="0"/>
          </a:p>
        </p:txBody>
      </p:sp>
      <p:pic>
        <p:nvPicPr>
          <p:cNvPr id="118790" name="Picture 6" descr="http://i.idnes.cz/09/031/gal/IPL298eeb_AFP_0882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8074"/>
            <a:ext cx="4381500" cy="3209926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4786314" y="4786322"/>
            <a:ext cx="3510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21.3.2009 Prezidentské </a:t>
            </a:r>
            <a:r>
              <a:rPr lang="sk-SK" dirty="0"/>
              <a:t>voľby, ktoré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druhýkrát vyhral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súčasný prezident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>Ivan Gašparovič.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17762" name="Picture 2" descr="http://upload.wikimedia.org/wikipedia/commons/thumb/6/63/Leutschau_-_Rathaus_und_Dom.jpg/270px-Leutschau_-_Rathaus_und_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08052" cy="3429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57818" y="157161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24.7.2009 Mesto </a:t>
            </a:r>
            <a:r>
              <a:rPr lang="sk-SK" dirty="0"/>
              <a:t>Levoča </a:t>
            </a:r>
            <a:r>
              <a:rPr lang="sk-SK" dirty="0" smtClean="0"/>
              <a:t>bolo zapísané do </a:t>
            </a:r>
            <a:r>
              <a:rPr lang="sk-SK" dirty="0"/>
              <a:t>zoznamu svetového kultúrneho dedičstva UNESCO.</a:t>
            </a:r>
          </a:p>
        </p:txBody>
      </p:sp>
      <p:pic>
        <p:nvPicPr>
          <p:cNvPr id="117764" name="Picture 4" descr="http://img.sport.sk/stories/2005/Sport/Biatlon/kuzminova_zlato_a_striebro_oh2010_foto_dna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929190" cy="342899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572132" y="4357694"/>
            <a:ext cx="286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12.2.2010 Slovensko </a:t>
            </a:r>
            <a:r>
              <a:rPr lang="sk-SK" dirty="0"/>
              <a:t>získalo vďaka biatlonistke </a:t>
            </a:r>
            <a:r>
              <a:rPr lang="sk-SK" dirty="0" err="1"/>
              <a:t>Kuzminovej</a:t>
            </a:r>
            <a:r>
              <a:rPr lang="sk-SK" dirty="0"/>
              <a:t> prvé zlato na zimných olympijských hrách.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16738" name="Picture 2" descr="http://img.sport.sk/stories/2005/Sport/Futbal/Reprez/Slovensko/slovensko_reprezentacny_futbalovy_tim_ms201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57818" cy="366230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715008" y="1643050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28.6.2010 Účasť </a:t>
            </a:r>
            <a:r>
              <a:rPr lang="sk-SK" dirty="0"/>
              <a:t>slovenských futbalistov </a:t>
            </a:r>
            <a:r>
              <a:rPr lang="sk-SK" dirty="0" smtClean="0"/>
              <a:t>na MS, </a:t>
            </a:r>
            <a:r>
              <a:rPr lang="sk-SK" dirty="0"/>
              <a:t>kde sa prebojovali do osemfinále</a:t>
            </a:r>
          </a:p>
        </p:txBody>
      </p:sp>
      <p:pic>
        <p:nvPicPr>
          <p:cNvPr id="116740" name="Picture 4" descr="http://nd04.jxs.cz/071/414/4a48371962_75657720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4143404" cy="321468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643570" y="4857760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29.4.2011 Začali sa MS v </a:t>
            </a:r>
            <a:r>
              <a:rPr lang="sk-SK" dirty="0" smtClean="0"/>
              <a:t>ľ</a:t>
            </a:r>
            <a:r>
              <a:rPr lang="sk-SK" dirty="0" smtClean="0"/>
              <a:t>adovom </a:t>
            </a:r>
            <a:r>
              <a:rPr lang="sk-SK" dirty="0" smtClean="0"/>
              <a:t>hokeji</a:t>
            </a:r>
            <a:r>
              <a:rPr lang="sk-SK" dirty="0"/>
              <a:t> na Slovensku.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071538" y="3000372"/>
            <a:ext cx="7318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sk-SK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Ďakujem za pozornosť</a:t>
            </a:r>
            <a:endParaRPr lang="sk-SK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500430" y="5143512"/>
            <a:ext cx="144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Tomáš </a:t>
            </a:r>
            <a:r>
              <a:rPr lang="sk-SK" dirty="0" err="1" smtClean="0"/>
              <a:t>Tutura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30050" name="Picture 2" descr="http://www.hlavnespravy.sk/wp-content/uploads/2012/12/rozdelenie-%C4%8Dsf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214942" cy="378619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500662" y="135729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1.1.1993 Československo sa rozdelilo. </a:t>
            </a:r>
            <a:r>
              <a:rPr lang="sk-SK" dirty="0"/>
              <a:t>Spoločný štát trval takmer 74 rokov s krátkou prestávkou počas 2. svetovej vojny.</a:t>
            </a:r>
          </a:p>
        </p:txBody>
      </p:sp>
      <p:pic>
        <p:nvPicPr>
          <p:cNvPr id="130052" name="Picture 4" descr="http://www.mojemince.php5.sk/wp-content/uploads/2013/02/slovenska-koru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5214941" cy="3500438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214942" y="4643446"/>
            <a:ext cx="392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/>
              <a:t>8.2.1993 Začala </a:t>
            </a:r>
            <a:r>
              <a:rPr lang="sk-SK" dirty="0"/>
              <a:t>sa používať nová mena Slovenská koruna. 1 dolár stál 29,31 Sk. 1 libra stála 42,37 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29026" name="Picture 2" descr="http://images.swaton.sk/autogramy/sk_historia/michal_kovac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000364" cy="387816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428992" y="150017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15.2.1993 </a:t>
            </a:r>
            <a:r>
              <a:rPr lang="sk-SK" dirty="0"/>
              <a:t>Národná rada zvolila prvého slovenského </a:t>
            </a:r>
            <a:r>
              <a:rPr lang="sk-SK" dirty="0" smtClean="0"/>
              <a:t>prezidenta Michala Kováča, </a:t>
            </a:r>
            <a:r>
              <a:rPr lang="sk-SK" dirty="0"/>
              <a:t>mal 62 rokov.</a:t>
            </a:r>
          </a:p>
        </p:txBody>
      </p:sp>
      <p:pic>
        <p:nvPicPr>
          <p:cNvPr id="129028" name="Picture 4" descr="http://images.swaton.sk/autogramy/svet_rozne/jan_pavo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3000364" cy="3643314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3571868" y="4572008"/>
            <a:ext cx="502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30.6.1995 Prvá </a:t>
            </a:r>
            <a:r>
              <a:rPr lang="sk-SK" dirty="0"/>
              <a:t>návšteva Jána Pavla II. na Slovensku.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28002" name="Picture 2" descr="http://img.geocaching.com/cache/c47037fe-2939-4477-aef8-646adf71da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36" cy="321468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143636" y="260648"/>
            <a:ext cx="2786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Slovensko </a:t>
            </a:r>
            <a:r>
              <a:rPr lang="sk-SK" dirty="0"/>
              <a:t>na olympijských hrách 1996 v Atlante získalo 1 zlatú (</a:t>
            </a:r>
            <a:r>
              <a:rPr lang="sk-SK" dirty="0" err="1"/>
              <a:t>Martikán</a:t>
            </a:r>
            <a:r>
              <a:rPr lang="sk-SK" dirty="0"/>
              <a:t>), 1 striebornú a 1 bronzovú medailu.</a:t>
            </a:r>
          </a:p>
        </p:txBody>
      </p:sp>
      <p:pic>
        <p:nvPicPr>
          <p:cNvPr id="128010" name="Picture 10" descr="http://img.sk.prg.cmestatic.com/media/images/640x360/Feb2013/2401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5786446" cy="3643314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6215042" y="450057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31.8 1996 Začala </a:t>
            </a:r>
            <a:r>
              <a:rPr lang="sk-SK" dirty="0"/>
              <a:t>vysielať </a:t>
            </a:r>
            <a:r>
              <a:rPr lang="sk-SK" dirty="0" smtClean="0"/>
              <a:t>TV Markíza, </a:t>
            </a:r>
            <a:r>
              <a:rPr lang="sk-SK" dirty="0"/>
              <a:t>ktorá sa rýchlo stala lídrom na slovenskom trhu.</a:t>
            </a:r>
          </a:p>
        </p:txBody>
      </p:sp>
      <p:pic>
        <p:nvPicPr>
          <p:cNvPr id="8" name="Obrázok 7" descr="1333913_sport-kanoistika-olympiada-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8242" y="1844824"/>
            <a:ext cx="3356535" cy="2214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26978" name="Picture 2" descr="http://www.webnoviny.sk/fotografia/451693/stredna/glob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496" cy="317753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286248" y="128586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15.1.1997 Na </a:t>
            </a:r>
            <a:r>
              <a:rPr lang="sk-SK" dirty="0"/>
              <a:t>Slovensku popri </a:t>
            </a:r>
            <a:r>
              <a:rPr lang="sk-SK" dirty="0" err="1" smtClean="0"/>
              <a:t>Eurotely</a:t>
            </a:r>
            <a:r>
              <a:rPr lang="sk-SK" dirty="0" smtClean="0"/>
              <a:t> začal </a:t>
            </a:r>
            <a:r>
              <a:rPr lang="sk-SK" dirty="0"/>
              <a:t>pôsobiť druhý mobilný operátor, dnešný Orange.</a:t>
            </a:r>
          </a:p>
        </p:txBody>
      </p:sp>
      <p:pic>
        <p:nvPicPr>
          <p:cNvPr id="126980" name="Picture 4" descr="Operá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429124" cy="3500438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000628" y="4786322"/>
            <a:ext cx="385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Prvá</a:t>
            </a:r>
            <a:r>
              <a:rPr lang="sk-SK" dirty="0" smtClean="0"/>
              <a:t> transplantácia</a:t>
            </a:r>
            <a:r>
              <a:rPr lang="pt-BR" dirty="0"/>
              <a:t> srdca na Slovensku.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25954" name="Picture 2" descr="ISS, Medzinárodná vesmírna sta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3352801"/>
          </a:xfrm>
          <a:prstGeom prst="rect">
            <a:avLst/>
          </a:prstGeom>
          <a:noFill/>
        </p:spPr>
      </p:pic>
      <p:pic>
        <p:nvPicPr>
          <p:cNvPr id="125958" name="Picture 6" descr="http://img.topky.sk/198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14356"/>
            <a:ext cx="1905000" cy="207645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000760" y="1214422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20.2.1999 Prvý </a:t>
            </a:r>
            <a:r>
              <a:rPr lang="sk-SK" dirty="0"/>
              <a:t>slovenský </a:t>
            </a:r>
            <a:r>
              <a:rPr lang="sk-SK" dirty="0" smtClean="0"/>
              <a:t>kozmonaut Ivan </a:t>
            </a:r>
            <a:r>
              <a:rPr lang="sk-SK" dirty="0" err="1" smtClean="0"/>
              <a:t>Bella</a:t>
            </a:r>
            <a:r>
              <a:rPr lang="sk-SK" dirty="0"/>
              <a:t> vo vesmíre, absolvoval expedíciu na vesmírnej stanici </a:t>
            </a:r>
            <a:r>
              <a:rPr lang="sk-SK" dirty="0" err="1"/>
              <a:t>Mir</a:t>
            </a:r>
            <a:r>
              <a:rPr lang="sk-SK" dirty="0"/>
              <a:t>.</a:t>
            </a:r>
          </a:p>
        </p:txBody>
      </p:sp>
      <p:pic>
        <p:nvPicPr>
          <p:cNvPr id="125962" name="Picture 10" descr="http://img.cas.sk/img/4/gallery/436064_rudolf-schuster-crop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36595"/>
            <a:ext cx="4214810" cy="3921405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4429124" y="4214818"/>
            <a:ext cx="4714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15.5.1999 Prvá </a:t>
            </a:r>
            <a:r>
              <a:rPr lang="sk-SK" dirty="0"/>
              <a:t>priama voľba prezidenta na Slovensku. Prezidentom sa v druhom kole stal Rudolf Schuster.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24930" name="Picture 2" descr="http://www.basket.sk/obrazky/29w/29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286513" cy="350043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500826" y="857232"/>
            <a:ext cx="2450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6.4.2010 Basketbalistky </a:t>
            </a:r>
            <a:r>
              <a:rPr lang="sk-SK" dirty="0"/>
              <a:t>Ružomberka obhájili víťazstvo v </a:t>
            </a:r>
            <a:r>
              <a:rPr lang="sk-SK" dirty="0" err="1"/>
              <a:t>Eurolige</a:t>
            </a:r>
            <a:r>
              <a:rPr lang="sk-SK" dirty="0"/>
              <a:t>, vo finále zdolali francúzsky </a:t>
            </a:r>
            <a:r>
              <a:rPr lang="sk-SK" dirty="0" err="1"/>
              <a:t>Bourges</a:t>
            </a:r>
            <a:r>
              <a:rPr lang="sk-SK" dirty="0"/>
              <a:t> 67:64. Tím viedla Natália </a:t>
            </a:r>
            <a:r>
              <a:rPr lang="sk-SK" dirty="0" err="1"/>
              <a:t>Hejková</a:t>
            </a:r>
            <a:r>
              <a:rPr lang="sk-SK" dirty="0"/>
              <a:t>.</a:t>
            </a:r>
          </a:p>
        </p:txBody>
      </p:sp>
      <p:pic>
        <p:nvPicPr>
          <p:cNvPr id="124934" name="Picture 6" descr="http://media.sienslavy.sk/500/0000/g24Y7Fj6hXLzGHNV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5000628" cy="3049163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500694" y="4572008"/>
            <a:ext cx="321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14.5.2000 Slovenskí </a:t>
            </a:r>
            <a:r>
              <a:rPr lang="sk-SK" dirty="0"/>
              <a:t>hokejisti vybojovali prvú medailu na majstrovstvách sveta. Z ruského Petrohradu si doniesli striebro.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23906" name="Picture 2" descr="http://www.slovakia.travel/data/Resources/Upload/Images_watermark/OSlovensku/MestaAObce/EP_Bardejov_namestie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14942" cy="392906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572132" y="1500174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30.11.2000 Bardejov bol </a:t>
            </a:r>
            <a:r>
              <a:rPr lang="sk-SK" dirty="0"/>
              <a:t>zapísaný do zoznamu svetového kultúrneho dedičstva UNESCO.</a:t>
            </a:r>
          </a:p>
        </p:txBody>
      </p:sp>
      <p:pic>
        <p:nvPicPr>
          <p:cNvPr id="123908" name="Picture 4" descr="http://udalosti.noviny.sk/uploads/tx_media_files/thumbs/800x448/kovacikova-transplantacia_p_9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7616"/>
            <a:ext cx="5214942" cy="3040383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500694" y="4786322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6.2.2001 </a:t>
            </a:r>
            <a:r>
              <a:rPr lang="sk-SK" dirty="0"/>
              <a:t>Prvá úspešná transplantácia pečene na Slovensku.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122884" name="Picture 4" descr="http://www.aetter.sk/wp-content/uploads/2013/03/joj_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86314" cy="378619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500694" y="1785926"/>
            <a:ext cx="310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2.3.2002 Začala </a:t>
            </a:r>
            <a:r>
              <a:rPr lang="sk-SK" dirty="0"/>
              <a:t>vysielať TV JOJ.</a:t>
            </a:r>
          </a:p>
        </p:txBody>
      </p:sp>
      <p:pic>
        <p:nvPicPr>
          <p:cNvPr id="122886" name="Picture 6" descr="http://ipravda.sk/res/2011/04/19/thumbs/106530-slovensko-zlato-ms-2002-cla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4714876" cy="3071810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4929190" y="4786322"/>
            <a:ext cx="398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11.5.2002 Slovenskí </a:t>
            </a:r>
            <a:r>
              <a:rPr lang="sk-SK" dirty="0"/>
              <a:t>hokejisti získali na MS v Göteborgu prvýkrát zlatú medailu.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317</Words>
  <Application>Microsoft Office PowerPoint</Application>
  <PresentationFormat>Prezentácia na obrazovke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Snímka 1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slniecko</dc:creator>
  <cp:lastModifiedBy>Hostia</cp:lastModifiedBy>
  <cp:revision>13</cp:revision>
  <dcterms:created xsi:type="dcterms:W3CDTF">2013-06-04T14:05:59Z</dcterms:created>
  <dcterms:modified xsi:type="dcterms:W3CDTF">2013-06-20T21:49:54Z</dcterms:modified>
</cp:coreProperties>
</file>